
<file path=[Content_Types].xml><?xml version="1.0" encoding="utf-8"?>
<Types xmlns="http://schemas.openxmlformats.org/package/2006/content-types">
  <Default Extension="bin" ContentType="application/vnd.ms-office.activeX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activeX/activeX6.xml" ContentType="application/vnd.ms-office.activeX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717"/>
    <a:srgbClr val="6E7074"/>
    <a:srgbClr val="9C9C9C"/>
    <a:srgbClr val="1F2428"/>
    <a:srgbClr val="000000"/>
    <a:srgbClr val="B32A1A"/>
    <a:srgbClr val="6C140D"/>
    <a:srgbClr val="751B12"/>
    <a:srgbClr val="B22A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11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D7053240-CE69-11CD-A777-00DD01143C57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D7053240-CE69-11CD-A777-00DD01143C57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D7053240-CE69-11CD-A777-00DD01143C57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D7053240-CE69-11CD-A777-00DD01143C57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D7053240-CE69-11CD-A777-00DD01143C57}" ax:persistence="persistStorage" r:id="rId1"/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han kollath" userId="69d9cc1d9952f9ad" providerId="LiveId" clId="{D0BC4402-DF88-473E-8F29-97D8ADD42504}"/>
    <pc:docChg chg="undo custSel addSld delSld modSld">
      <pc:chgData name="ishan kollath" userId="69d9cc1d9952f9ad" providerId="LiveId" clId="{D0BC4402-DF88-473E-8F29-97D8ADD42504}" dt="2021-01-17T12:07:23.608" v="965"/>
      <pc:docMkLst>
        <pc:docMk/>
      </pc:docMkLst>
      <pc:sldChg chg="del">
        <pc:chgData name="ishan kollath" userId="69d9cc1d9952f9ad" providerId="LiveId" clId="{D0BC4402-DF88-473E-8F29-97D8ADD42504}" dt="2021-01-11T18:48:17.068" v="5" actId="47"/>
        <pc:sldMkLst>
          <pc:docMk/>
          <pc:sldMk cId="3844385674" sldId="256"/>
        </pc:sldMkLst>
      </pc:sldChg>
      <pc:sldChg chg="modSp del mod">
        <pc:chgData name="ishan kollath" userId="69d9cc1d9952f9ad" providerId="LiveId" clId="{D0BC4402-DF88-473E-8F29-97D8ADD42504}" dt="2021-01-11T19:19:24.550" v="6" actId="2696"/>
        <pc:sldMkLst>
          <pc:docMk/>
          <pc:sldMk cId="2312255336" sldId="257"/>
        </pc:sldMkLst>
        <pc:graphicFrameChg chg="mod">
          <ac:chgData name="ishan kollath" userId="69d9cc1d9952f9ad" providerId="LiveId" clId="{D0BC4402-DF88-473E-8F29-97D8ADD42504}" dt="2021-01-11T19:19:24.550" v="6" actId="2696"/>
          <ac:graphicFrameMkLst>
            <pc:docMk/>
            <pc:sldMk cId="2312255336" sldId="257"/>
            <ac:graphicFrameMk id="24" creationId="{DBA66E90-EC4C-4F09-A627-9D0C468D80DE}"/>
          </ac:graphicFrameMkLst>
        </pc:graphicFrameChg>
        <pc:graphicFrameChg chg="mod">
          <ac:chgData name="ishan kollath" userId="69d9cc1d9952f9ad" providerId="LiveId" clId="{D0BC4402-DF88-473E-8F29-97D8ADD42504}" dt="2021-01-11T19:19:24.550" v="6" actId="2696"/>
          <ac:graphicFrameMkLst>
            <pc:docMk/>
            <pc:sldMk cId="2312255336" sldId="257"/>
            <ac:graphicFrameMk id="25" creationId="{06121EC5-D027-4C16-9123-F0726AADACB5}"/>
          </ac:graphicFrameMkLst>
        </pc:graphicFrameChg>
        <pc:graphicFrameChg chg="mod">
          <ac:chgData name="ishan kollath" userId="69d9cc1d9952f9ad" providerId="LiveId" clId="{D0BC4402-DF88-473E-8F29-97D8ADD42504}" dt="2021-01-11T19:19:24.550" v="6" actId="2696"/>
          <ac:graphicFrameMkLst>
            <pc:docMk/>
            <pc:sldMk cId="2312255336" sldId="257"/>
            <ac:graphicFrameMk id="27" creationId="{7703F724-5ACA-4822-8431-18B9FED2F97E}"/>
          </ac:graphicFrameMkLst>
        </pc:graphicFrameChg>
      </pc:sldChg>
      <pc:sldChg chg="delSp modSp del mod">
        <pc:chgData name="ishan kollath" userId="69d9cc1d9952f9ad" providerId="LiveId" clId="{D0BC4402-DF88-473E-8F29-97D8ADD42504}" dt="2021-01-12T07:24:49.474" v="187" actId="47"/>
        <pc:sldMkLst>
          <pc:docMk/>
          <pc:sldMk cId="2549715016" sldId="258"/>
        </pc:sldMkLst>
        <pc:spChg chg="del">
          <ac:chgData name="ishan kollath" userId="69d9cc1d9952f9ad" providerId="LiveId" clId="{D0BC4402-DF88-473E-8F29-97D8ADD42504}" dt="2021-01-11T19:19:31.941" v="9" actId="478"/>
          <ac:spMkLst>
            <pc:docMk/>
            <pc:sldMk cId="2549715016" sldId="258"/>
            <ac:spMk id="8" creationId="{11706A20-3371-4DDE-AF30-8CE4A39DC40C}"/>
          </ac:spMkLst>
        </pc:spChg>
        <pc:spChg chg="del mod">
          <ac:chgData name="ishan kollath" userId="69d9cc1d9952f9ad" providerId="LiveId" clId="{D0BC4402-DF88-473E-8F29-97D8ADD42504}" dt="2021-01-11T19:19:40.396" v="12" actId="478"/>
          <ac:spMkLst>
            <pc:docMk/>
            <pc:sldMk cId="2549715016" sldId="258"/>
            <ac:spMk id="16" creationId="{6913EACC-E470-4AA3-AB06-6529A24FA023}"/>
          </ac:spMkLst>
        </pc:spChg>
        <pc:spChg chg="del">
          <ac:chgData name="ishan kollath" userId="69d9cc1d9952f9ad" providerId="LiveId" clId="{D0BC4402-DF88-473E-8F29-97D8ADD42504}" dt="2021-01-11T19:19:47.179" v="14" actId="478"/>
          <ac:spMkLst>
            <pc:docMk/>
            <pc:sldMk cId="2549715016" sldId="258"/>
            <ac:spMk id="17" creationId="{9F144C4B-BA13-4704-A679-6E712641E03C}"/>
          </ac:spMkLst>
        </pc:spChg>
        <pc:spChg chg="del">
          <ac:chgData name="ishan kollath" userId="69d9cc1d9952f9ad" providerId="LiveId" clId="{D0BC4402-DF88-473E-8F29-97D8ADD42504}" dt="2021-01-11T19:19:43.676" v="13" actId="478"/>
          <ac:spMkLst>
            <pc:docMk/>
            <pc:sldMk cId="2549715016" sldId="258"/>
            <ac:spMk id="18" creationId="{220D5800-B9A8-409B-A65B-61A01315B544}"/>
          </ac:spMkLst>
        </pc:spChg>
        <pc:spChg chg="del">
          <ac:chgData name="ishan kollath" userId="69d9cc1d9952f9ad" providerId="LiveId" clId="{D0BC4402-DF88-473E-8F29-97D8ADD42504}" dt="2021-01-11T19:19:34.186" v="10" actId="478"/>
          <ac:spMkLst>
            <pc:docMk/>
            <pc:sldMk cId="2549715016" sldId="258"/>
            <ac:spMk id="28" creationId="{6F6B63B5-0501-44EF-A318-AFE7CE536E50}"/>
          </ac:spMkLst>
        </pc:spChg>
        <pc:picChg chg="del mod">
          <ac:chgData name="ishan kollath" userId="69d9cc1d9952f9ad" providerId="LiveId" clId="{D0BC4402-DF88-473E-8F29-97D8ADD42504}" dt="2021-01-11T19:19:28.769" v="8" actId="478"/>
          <ac:picMkLst>
            <pc:docMk/>
            <pc:sldMk cId="2549715016" sldId="258"/>
            <ac:picMk id="1026" creationId="{195CA2AC-CAFC-4CAB-BF2E-0A497A607375}"/>
          </ac:picMkLst>
        </pc:picChg>
      </pc:sldChg>
      <pc:sldChg chg="addSp delSp modSp mod modTransition delAnim modAnim">
        <pc:chgData name="ishan kollath" userId="69d9cc1d9952f9ad" providerId="LiveId" clId="{D0BC4402-DF88-473E-8F29-97D8ADD42504}" dt="2021-01-17T12:07:06.812" v="962"/>
        <pc:sldMkLst>
          <pc:docMk/>
          <pc:sldMk cId="3718487146" sldId="259"/>
        </pc:sldMkLst>
        <pc:spChg chg="add mod topLvl">
          <ac:chgData name="ishan kollath" userId="69d9cc1d9952f9ad" providerId="LiveId" clId="{D0BC4402-DF88-473E-8F29-97D8ADD42504}" dt="2021-01-12T07:24:29.958" v="183" actId="20577"/>
          <ac:spMkLst>
            <pc:docMk/>
            <pc:sldMk cId="3718487146" sldId="259"/>
            <ac:spMk id="2" creationId="{463790B0-327E-42FD-B5FA-07C19119A070}"/>
          </ac:spMkLst>
        </pc:spChg>
        <pc:grpChg chg="add del mod">
          <ac:chgData name="ishan kollath" userId="69d9cc1d9952f9ad" providerId="LiveId" clId="{D0BC4402-DF88-473E-8F29-97D8ADD42504}" dt="2021-01-12T07:23:27.790" v="137" actId="478"/>
          <ac:grpSpMkLst>
            <pc:docMk/>
            <pc:sldMk cId="3718487146" sldId="259"/>
            <ac:grpSpMk id="9" creationId="{45497D72-6DE6-4762-955F-F242BD031093}"/>
          </ac:grpSpMkLst>
        </pc:grpChg>
        <pc:graphicFrameChg chg="mod">
          <ac:chgData name="ishan kollath" userId="69d9cc1d9952f9ad" providerId="LiveId" clId="{D0BC4402-DF88-473E-8F29-97D8ADD42504}" dt="2021-01-17T12:07:06.812" v="962"/>
          <ac:graphicFrameMkLst>
            <pc:docMk/>
            <pc:sldMk cId="3718487146" sldId="259"/>
            <ac:graphicFrameMk id="25" creationId="{06121EC5-D027-4C16-9123-F0726AADACB5}"/>
          </ac:graphicFrameMkLst>
        </pc:graphicFrameChg>
        <pc:graphicFrameChg chg="mod">
          <ac:chgData name="ishan kollath" userId="69d9cc1d9952f9ad" providerId="LiveId" clId="{D0BC4402-DF88-473E-8F29-97D8ADD42504}" dt="2021-01-17T12:07:06.811" v="961"/>
          <ac:graphicFrameMkLst>
            <pc:docMk/>
            <pc:sldMk cId="3718487146" sldId="259"/>
            <ac:graphicFrameMk id="27" creationId="{7703F724-5ACA-4822-8431-18B9FED2F97E}"/>
          </ac:graphicFrameMkLst>
        </pc:graphicFrameChg>
        <pc:picChg chg="add del mod topLvl">
          <ac:chgData name="ishan kollath" userId="69d9cc1d9952f9ad" providerId="LiveId" clId="{D0BC4402-DF88-473E-8F29-97D8ADD42504}" dt="2021-01-12T07:23:27.790" v="137" actId="478"/>
          <ac:picMkLst>
            <pc:docMk/>
            <pc:sldMk cId="3718487146" sldId="259"/>
            <ac:picMk id="4" creationId="{9F1DA0ED-2A1C-4DDA-8FA1-DF959A7A7018}"/>
          </ac:picMkLst>
        </pc:picChg>
        <pc:picChg chg="mod">
          <ac:chgData name="ishan kollath" userId="69d9cc1d9952f9ad" providerId="LiveId" clId="{D0BC4402-DF88-473E-8F29-97D8ADD42504}" dt="2021-01-12T07:42:15.333" v="420" actId="732"/>
          <ac:picMkLst>
            <pc:docMk/>
            <pc:sldMk cId="3718487146" sldId="259"/>
            <ac:picMk id="1026" creationId="{195CA2AC-CAFC-4CAB-BF2E-0A497A607375}"/>
          </ac:picMkLst>
        </pc:picChg>
      </pc:sldChg>
      <pc:sldChg chg="addSp delSp modSp add mod modTransition delAnim">
        <pc:chgData name="ishan kollath" userId="69d9cc1d9952f9ad" providerId="LiveId" clId="{D0BC4402-DF88-473E-8F29-97D8ADD42504}" dt="2021-01-12T07:41:59.799" v="417" actId="732"/>
        <pc:sldMkLst>
          <pc:docMk/>
          <pc:sldMk cId="3841997840" sldId="260"/>
        </pc:sldMkLst>
        <pc:spChg chg="del mod">
          <ac:chgData name="ishan kollath" userId="69d9cc1d9952f9ad" providerId="LiveId" clId="{D0BC4402-DF88-473E-8F29-97D8ADD42504}" dt="2021-01-12T07:25:31.555" v="222" actId="478"/>
          <ac:spMkLst>
            <pc:docMk/>
            <pc:sldMk cId="3841997840" sldId="260"/>
            <ac:spMk id="2" creationId="{463790B0-327E-42FD-B5FA-07C19119A070}"/>
          </ac:spMkLst>
        </pc:spChg>
        <pc:spChg chg="add mod">
          <ac:chgData name="ishan kollath" userId="69d9cc1d9952f9ad" providerId="LiveId" clId="{D0BC4402-DF88-473E-8F29-97D8ADD42504}" dt="2021-01-12T07:25:45.851" v="239" actId="1076"/>
          <ac:spMkLst>
            <pc:docMk/>
            <pc:sldMk cId="3841997840" sldId="260"/>
            <ac:spMk id="3" creationId="{9A3FA12E-C845-40D2-B1B5-4EB5D510315A}"/>
          </ac:spMkLst>
        </pc:spChg>
        <pc:spChg chg="add mod">
          <ac:chgData name="ishan kollath" userId="69d9cc1d9952f9ad" providerId="LiveId" clId="{D0BC4402-DF88-473E-8F29-97D8ADD42504}" dt="2021-01-12T07:32:23.493" v="342" actId="1076"/>
          <ac:spMkLst>
            <pc:docMk/>
            <pc:sldMk cId="3841997840" sldId="260"/>
            <ac:spMk id="24" creationId="{0967E037-0684-472D-83B3-C219C444F721}"/>
          </ac:spMkLst>
        </pc:spChg>
        <pc:spChg chg="del">
          <ac:chgData name="ishan kollath" userId="69d9cc1d9952f9ad" providerId="LiveId" clId="{D0BC4402-DF88-473E-8F29-97D8ADD42504}" dt="2021-01-12T07:25:09.946" v="217" actId="478"/>
          <ac:spMkLst>
            <pc:docMk/>
            <pc:sldMk cId="3841997840" sldId="260"/>
            <ac:spMk id="26" creationId="{2E5FEAE9-B6F7-4E47-9475-5A18556A3EA3}"/>
          </ac:spMkLst>
        </pc:spChg>
        <pc:spChg chg="mod">
          <ac:chgData name="ishan kollath" userId="69d9cc1d9952f9ad" providerId="LiveId" clId="{D0BC4402-DF88-473E-8F29-97D8ADD42504}" dt="2021-01-12T07:25:20.247" v="221" actId="207"/>
          <ac:spMkLst>
            <pc:docMk/>
            <pc:sldMk cId="3841997840" sldId="260"/>
            <ac:spMk id="30" creationId="{1C52B6A1-8687-4DFA-8DF8-8E60DE77F4BC}"/>
          </ac:spMkLst>
        </pc:spChg>
        <pc:spChg chg="del">
          <ac:chgData name="ishan kollath" userId="69d9cc1d9952f9ad" providerId="LiveId" clId="{D0BC4402-DF88-473E-8F29-97D8ADD42504}" dt="2021-01-12T07:25:15.654" v="220" actId="478"/>
          <ac:spMkLst>
            <pc:docMk/>
            <pc:sldMk cId="3841997840" sldId="260"/>
            <ac:spMk id="31" creationId="{01854773-6CF6-4C3A-BC79-76BB4A71AC8F}"/>
          </ac:spMkLst>
        </pc:spChg>
        <pc:graphicFrameChg chg="del mod">
          <ac:chgData name="ishan kollath" userId="69d9cc1d9952f9ad" providerId="LiveId" clId="{D0BC4402-DF88-473E-8F29-97D8ADD42504}" dt="2021-01-12T07:25:11.476" v="218" actId="478"/>
          <ac:graphicFrameMkLst>
            <pc:docMk/>
            <pc:sldMk cId="3841997840" sldId="260"/>
            <ac:graphicFrameMk id="25" creationId="{06121EC5-D027-4C16-9123-F0726AADACB5}"/>
          </ac:graphicFrameMkLst>
        </pc:graphicFrameChg>
        <pc:graphicFrameChg chg="del mod">
          <ac:chgData name="ishan kollath" userId="69d9cc1d9952f9ad" providerId="LiveId" clId="{D0BC4402-DF88-473E-8F29-97D8ADD42504}" dt="2021-01-12T07:25:13.016" v="219" actId="478"/>
          <ac:graphicFrameMkLst>
            <pc:docMk/>
            <pc:sldMk cId="3841997840" sldId="260"/>
            <ac:graphicFrameMk id="27" creationId="{7703F724-5ACA-4822-8431-18B9FED2F97E}"/>
          </ac:graphicFrameMkLst>
        </pc:graphicFrameChg>
        <pc:picChg chg="add mod">
          <ac:chgData name="ishan kollath" userId="69d9cc1d9952f9ad" providerId="LiveId" clId="{D0BC4402-DF88-473E-8F29-97D8ADD42504}" dt="2021-01-12T07:27:11.748" v="247" actId="1440"/>
          <ac:picMkLst>
            <pc:docMk/>
            <pc:sldMk cId="3841997840" sldId="260"/>
            <ac:picMk id="4" creationId="{05368EC4-FDAB-4912-B273-FC923F24DDD8}"/>
          </ac:picMkLst>
        </pc:picChg>
        <pc:picChg chg="mod">
          <ac:chgData name="ishan kollath" userId="69d9cc1d9952f9ad" providerId="LiveId" clId="{D0BC4402-DF88-473E-8F29-97D8ADD42504}" dt="2021-01-12T07:41:59.799" v="417" actId="732"/>
          <ac:picMkLst>
            <pc:docMk/>
            <pc:sldMk cId="3841997840" sldId="260"/>
            <ac:picMk id="1026" creationId="{195CA2AC-CAFC-4CAB-BF2E-0A497A607375}"/>
          </ac:picMkLst>
        </pc:picChg>
      </pc:sldChg>
      <pc:sldChg chg="addSp delSp modSp add mod modTransition delAnim">
        <pc:chgData name="ishan kollath" userId="69d9cc1d9952f9ad" providerId="LiveId" clId="{D0BC4402-DF88-473E-8F29-97D8ADD42504}" dt="2021-01-17T12:07:23.608" v="965"/>
        <pc:sldMkLst>
          <pc:docMk/>
          <pc:sldMk cId="1725506364" sldId="261"/>
        </pc:sldMkLst>
        <pc:spChg chg="del">
          <ac:chgData name="ishan kollath" userId="69d9cc1d9952f9ad" providerId="LiveId" clId="{D0BC4402-DF88-473E-8F29-97D8ADD42504}" dt="2021-01-12T07:27:43.573" v="256" actId="478"/>
          <ac:spMkLst>
            <pc:docMk/>
            <pc:sldMk cId="1725506364" sldId="261"/>
            <ac:spMk id="2" creationId="{463790B0-327E-42FD-B5FA-07C19119A070}"/>
          </ac:spMkLst>
        </pc:spChg>
        <pc:spChg chg="add del mod">
          <ac:chgData name="ishan kollath" userId="69d9cc1d9952f9ad" providerId="LiveId" clId="{D0BC4402-DF88-473E-8F29-97D8ADD42504}" dt="2021-01-12T07:28:06.684" v="280" actId="478"/>
          <ac:spMkLst>
            <pc:docMk/>
            <pc:sldMk cId="1725506364" sldId="261"/>
            <ac:spMk id="3" creationId="{58134DAE-69DC-4D53-B2C6-496BD909BDAD}"/>
          </ac:spMkLst>
        </pc:spChg>
        <pc:spChg chg="add mod">
          <ac:chgData name="ishan kollath" userId="69d9cc1d9952f9ad" providerId="LiveId" clId="{D0BC4402-DF88-473E-8F29-97D8ADD42504}" dt="2021-01-12T07:28:37.033" v="291" actId="207"/>
          <ac:spMkLst>
            <pc:docMk/>
            <pc:sldMk cId="1725506364" sldId="261"/>
            <ac:spMk id="24" creationId="{3A3E7EC2-4DD3-4F80-AE96-95AC8EBAF82A}"/>
          </ac:spMkLst>
        </pc:spChg>
        <pc:spChg chg="mod">
          <ac:chgData name="ishan kollath" userId="69d9cc1d9952f9ad" providerId="LiveId" clId="{D0BC4402-DF88-473E-8F29-97D8ADD42504}" dt="2021-01-12T07:27:57.296" v="271" actId="14100"/>
          <ac:spMkLst>
            <pc:docMk/>
            <pc:sldMk cId="1725506364" sldId="261"/>
            <ac:spMk id="28" creationId="{6F6B63B5-0501-44EF-A318-AFE7CE536E50}"/>
          </ac:spMkLst>
        </pc:spChg>
        <pc:spChg chg="mod">
          <ac:chgData name="ishan kollath" userId="69d9cc1d9952f9ad" providerId="LiveId" clId="{D0BC4402-DF88-473E-8F29-97D8ADD42504}" dt="2021-01-12T07:27:51.813" v="270" actId="1035"/>
          <ac:spMkLst>
            <pc:docMk/>
            <pc:sldMk cId="1725506364" sldId="261"/>
            <ac:spMk id="29" creationId="{C591DC8B-F55F-49F6-BF0E-335CADBB05A0}"/>
          </ac:spMkLst>
        </pc:spChg>
        <pc:spChg chg="mod">
          <ac:chgData name="ishan kollath" userId="69d9cc1d9952f9ad" providerId="LiveId" clId="{D0BC4402-DF88-473E-8F29-97D8ADD42504}" dt="2021-01-12T07:27:51.813" v="270" actId="1035"/>
          <ac:spMkLst>
            <pc:docMk/>
            <pc:sldMk cId="1725506364" sldId="261"/>
            <ac:spMk id="33" creationId="{B2E47080-E80C-4C1C-9FBF-66229FAE3900}"/>
          </ac:spMkLst>
        </pc:spChg>
        <pc:graphicFrameChg chg="mod">
          <ac:chgData name="ishan kollath" userId="69d9cc1d9952f9ad" providerId="LiveId" clId="{D0BC4402-DF88-473E-8F29-97D8ADD42504}" dt="2021-01-17T12:07:23.608" v="965"/>
          <ac:graphicFrameMkLst>
            <pc:docMk/>
            <pc:sldMk cId="1725506364" sldId="261"/>
            <ac:graphicFrameMk id="25" creationId="{06121EC5-D027-4C16-9123-F0726AADACB5}"/>
          </ac:graphicFrameMkLst>
        </pc:graphicFrameChg>
        <pc:graphicFrameChg chg="mod">
          <ac:chgData name="ishan kollath" userId="69d9cc1d9952f9ad" providerId="LiveId" clId="{D0BC4402-DF88-473E-8F29-97D8ADD42504}" dt="2021-01-17T12:07:23.606" v="964"/>
          <ac:graphicFrameMkLst>
            <pc:docMk/>
            <pc:sldMk cId="1725506364" sldId="261"/>
            <ac:graphicFrameMk id="27" creationId="{7703F724-5ACA-4822-8431-18B9FED2F97E}"/>
          </ac:graphicFrameMkLst>
        </pc:graphicFrameChg>
        <pc:picChg chg="mod">
          <ac:chgData name="ishan kollath" userId="69d9cc1d9952f9ad" providerId="LiveId" clId="{D0BC4402-DF88-473E-8F29-97D8ADD42504}" dt="2021-01-12T07:42:08.334" v="419" actId="732"/>
          <ac:picMkLst>
            <pc:docMk/>
            <pc:sldMk cId="1725506364" sldId="261"/>
            <ac:picMk id="1026" creationId="{195CA2AC-CAFC-4CAB-BF2E-0A497A607375}"/>
          </ac:picMkLst>
        </pc:picChg>
      </pc:sldChg>
      <pc:sldChg chg="addSp delSp modSp add mod modTransition">
        <pc:chgData name="ishan kollath" userId="69d9cc1d9952f9ad" providerId="LiveId" clId="{D0BC4402-DF88-473E-8F29-97D8ADD42504}" dt="2021-01-12T07:33:36.335" v="355"/>
        <pc:sldMkLst>
          <pc:docMk/>
          <pc:sldMk cId="861706938" sldId="262"/>
        </pc:sldMkLst>
        <pc:spChg chg="add mod">
          <ac:chgData name="ishan kollath" userId="69d9cc1d9952f9ad" providerId="LiveId" clId="{D0BC4402-DF88-473E-8F29-97D8ADD42504}" dt="2021-01-12T07:33:25.481" v="352" actId="207"/>
          <ac:spMkLst>
            <pc:docMk/>
            <pc:sldMk cId="861706938" sldId="262"/>
            <ac:spMk id="2" creationId="{7000B08F-F744-4260-96B5-7DE9C0D30331}"/>
          </ac:spMkLst>
        </pc:spChg>
        <pc:spChg chg="del">
          <ac:chgData name="ishan kollath" userId="69d9cc1d9952f9ad" providerId="LiveId" clId="{D0BC4402-DF88-473E-8F29-97D8ADD42504}" dt="2021-01-12T07:32:32.709" v="344" actId="478"/>
          <ac:spMkLst>
            <pc:docMk/>
            <pc:sldMk cId="861706938" sldId="262"/>
            <ac:spMk id="3" creationId="{9A3FA12E-C845-40D2-B1B5-4EB5D510315A}"/>
          </ac:spMkLst>
        </pc:spChg>
        <pc:spChg chg="del">
          <ac:chgData name="ishan kollath" userId="69d9cc1d9952f9ad" providerId="LiveId" clId="{D0BC4402-DF88-473E-8F29-97D8ADD42504}" dt="2021-01-12T07:32:32.709" v="344" actId="478"/>
          <ac:spMkLst>
            <pc:docMk/>
            <pc:sldMk cId="861706938" sldId="262"/>
            <ac:spMk id="8" creationId="{11706A20-3371-4DDE-AF30-8CE4A39DC40C}"/>
          </ac:spMkLst>
        </pc:spChg>
        <pc:spChg chg="del">
          <ac:chgData name="ishan kollath" userId="69d9cc1d9952f9ad" providerId="LiveId" clId="{D0BC4402-DF88-473E-8F29-97D8ADD42504}" dt="2021-01-12T07:32:35.640" v="345" actId="478"/>
          <ac:spMkLst>
            <pc:docMk/>
            <pc:sldMk cId="861706938" sldId="262"/>
            <ac:spMk id="10" creationId="{E3748BF6-364D-4B77-B38E-E9EB38AB3333}"/>
          </ac:spMkLst>
        </pc:spChg>
        <pc:spChg chg="del">
          <ac:chgData name="ishan kollath" userId="69d9cc1d9952f9ad" providerId="LiveId" clId="{D0BC4402-DF88-473E-8F29-97D8ADD42504}" dt="2021-01-12T07:32:32.709" v="344" actId="478"/>
          <ac:spMkLst>
            <pc:docMk/>
            <pc:sldMk cId="861706938" sldId="262"/>
            <ac:spMk id="17" creationId="{C22A0212-8799-420C-963D-4D197E43AD5E}"/>
          </ac:spMkLst>
        </pc:spChg>
        <pc:spChg chg="del">
          <ac:chgData name="ishan kollath" userId="69d9cc1d9952f9ad" providerId="LiveId" clId="{D0BC4402-DF88-473E-8F29-97D8ADD42504}" dt="2021-01-12T07:32:32.709" v="344" actId="478"/>
          <ac:spMkLst>
            <pc:docMk/>
            <pc:sldMk cId="861706938" sldId="262"/>
            <ac:spMk id="19" creationId="{912BBCE7-285C-4876-B4E4-9EF037632F36}"/>
          </ac:spMkLst>
        </pc:spChg>
        <pc:spChg chg="del">
          <ac:chgData name="ishan kollath" userId="69d9cc1d9952f9ad" providerId="LiveId" clId="{D0BC4402-DF88-473E-8F29-97D8ADD42504}" dt="2021-01-12T07:32:32.709" v="344" actId="478"/>
          <ac:spMkLst>
            <pc:docMk/>
            <pc:sldMk cId="861706938" sldId="262"/>
            <ac:spMk id="20" creationId="{8EE3BF67-5B50-411F-BF60-04D01C4ED7B3}"/>
          </ac:spMkLst>
        </pc:spChg>
        <pc:spChg chg="del">
          <ac:chgData name="ishan kollath" userId="69d9cc1d9952f9ad" providerId="LiveId" clId="{D0BC4402-DF88-473E-8F29-97D8ADD42504}" dt="2021-01-12T07:32:32.709" v="344" actId="478"/>
          <ac:spMkLst>
            <pc:docMk/>
            <pc:sldMk cId="861706938" sldId="262"/>
            <ac:spMk id="21" creationId="{703A1FBA-9CEF-4D5E-AD55-AA4345B7C252}"/>
          </ac:spMkLst>
        </pc:spChg>
        <pc:spChg chg="del">
          <ac:chgData name="ishan kollath" userId="69d9cc1d9952f9ad" providerId="LiveId" clId="{D0BC4402-DF88-473E-8F29-97D8ADD42504}" dt="2021-01-12T07:32:32.709" v="344" actId="478"/>
          <ac:spMkLst>
            <pc:docMk/>
            <pc:sldMk cId="861706938" sldId="262"/>
            <ac:spMk id="22" creationId="{0BFE6B2D-63A3-4701-851C-76C9216E0A23}"/>
          </ac:spMkLst>
        </pc:spChg>
        <pc:spChg chg="del">
          <ac:chgData name="ishan kollath" userId="69d9cc1d9952f9ad" providerId="LiveId" clId="{D0BC4402-DF88-473E-8F29-97D8ADD42504}" dt="2021-01-12T07:32:32.709" v="344" actId="478"/>
          <ac:spMkLst>
            <pc:docMk/>
            <pc:sldMk cId="861706938" sldId="262"/>
            <ac:spMk id="24" creationId="{0967E037-0684-472D-83B3-C219C444F721}"/>
          </ac:spMkLst>
        </pc:spChg>
        <pc:spChg chg="del">
          <ac:chgData name="ishan kollath" userId="69d9cc1d9952f9ad" providerId="LiveId" clId="{D0BC4402-DF88-473E-8F29-97D8ADD42504}" dt="2021-01-12T07:32:32.709" v="344" actId="478"/>
          <ac:spMkLst>
            <pc:docMk/>
            <pc:sldMk cId="861706938" sldId="262"/>
            <ac:spMk id="28" creationId="{6F6B63B5-0501-44EF-A318-AFE7CE536E50}"/>
          </ac:spMkLst>
        </pc:spChg>
        <pc:spChg chg="del">
          <ac:chgData name="ishan kollath" userId="69d9cc1d9952f9ad" providerId="LiveId" clId="{D0BC4402-DF88-473E-8F29-97D8ADD42504}" dt="2021-01-12T07:32:32.709" v="344" actId="478"/>
          <ac:spMkLst>
            <pc:docMk/>
            <pc:sldMk cId="861706938" sldId="262"/>
            <ac:spMk id="29" creationId="{C591DC8B-F55F-49F6-BF0E-335CADBB05A0}"/>
          </ac:spMkLst>
        </pc:spChg>
        <pc:spChg chg="del">
          <ac:chgData name="ishan kollath" userId="69d9cc1d9952f9ad" providerId="LiveId" clId="{D0BC4402-DF88-473E-8F29-97D8ADD42504}" dt="2021-01-12T07:32:32.709" v="344" actId="478"/>
          <ac:spMkLst>
            <pc:docMk/>
            <pc:sldMk cId="861706938" sldId="262"/>
            <ac:spMk id="30" creationId="{1C52B6A1-8687-4DFA-8DF8-8E60DE77F4BC}"/>
          </ac:spMkLst>
        </pc:spChg>
        <pc:spChg chg="del">
          <ac:chgData name="ishan kollath" userId="69d9cc1d9952f9ad" providerId="LiveId" clId="{D0BC4402-DF88-473E-8F29-97D8ADD42504}" dt="2021-01-12T07:32:32.709" v="344" actId="478"/>
          <ac:spMkLst>
            <pc:docMk/>
            <pc:sldMk cId="861706938" sldId="262"/>
            <ac:spMk id="33" creationId="{B2E47080-E80C-4C1C-9FBF-66229FAE3900}"/>
          </ac:spMkLst>
        </pc:spChg>
        <pc:picChg chg="del">
          <ac:chgData name="ishan kollath" userId="69d9cc1d9952f9ad" providerId="LiveId" clId="{D0BC4402-DF88-473E-8F29-97D8ADD42504}" dt="2021-01-12T07:32:32.709" v="344" actId="478"/>
          <ac:picMkLst>
            <pc:docMk/>
            <pc:sldMk cId="861706938" sldId="262"/>
            <ac:picMk id="4" creationId="{05368EC4-FDAB-4912-B273-FC923F24DDD8}"/>
          </ac:picMkLst>
        </pc:picChg>
        <pc:picChg chg="del">
          <ac:chgData name="ishan kollath" userId="69d9cc1d9952f9ad" providerId="LiveId" clId="{D0BC4402-DF88-473E-8F29-97D8ADD42504}" dt="2021-01-12T07:32:38.674" v="347" actId="478"/>
          <ac:picMkLst>
            <pc:docMk/>
            <pc:sldMk cId="861706938" sldId="262"/>
            <ac:picMk id="1026" creationId="{195CA2AC-CAFC-4CAB-BF2E-0A497A607375}"/>
          </ac:picMkLst>
        </pc:picChg>
        <pc:cxnChg chg="del">
          <ac:chgData name="ishan kollath" userId="69d9cc1d9952f9ad" providerId="LiveId" clId="{D0BC4402-DF88-473E-8F29-97D8ADD42504}" dt="2021-01-12T07:32:37.284" v="346" actId="478"/>
          <ac:cxnSpMkLst>
            <pc:docMk/>
            <pc:sldMk cId="861706938" sldId="262"/>
            <ac:cxnSpMk id="23" creationId="{1B9A58C1-3DD8-4FE9-9FBB-9F8C7103B116}"/>
          </ac:cxnSpMkLst>
        </pc:cxnChg>
      </pc:sldChg>
      <pc:sldChg chg="addSp modSp add mod modAnim">
        <pc:chgData name="ishan kollath" userId="69d9cc1d9952f9ad" providerId="LiveId" clId="{D0BC4402-DF88-473E-8F29-97D8ADD42504}" dt="2021-01-13T07:45:11.288" v="526" actId="1035"/>
        <pc:sldMkLst>
          <pc:docMk/>
          <pc:sldMk cId="1757491137" sldId="263"/>
        </pc:sldMkLst>
        <pc:spChg chg="add mod">
          <ac:chgData name="ishan kollath" userId="69d9cc1d9952f9ad" providerId="LiveId" clId="{D0BC4402-DF88-473E-8F29-97D8ADD42504}" dt="2021-01-12T07:41:46.539" v="415" actId="207"/>
          <ac:spMkLst>
            <pc:docMk/>
            <pc:sldMk cId="1757491137" sldId="263"/>
            <ac:spMk id="3" creationId="{553DD555-466E-4BBD-9917-A939B75AF4D3}"/>
          </ac:spMkLst>
        </pc:spChg>
        <pc:spChg chg="add mod">
          <ac:chgData name="ishan kollath" userId="69d9cc1d9952f9ad" providerId="LiveId" clId="{D0BC4402-DF88-473E-8F29-97D8ADD42504}" dt="2021-01-12T08:00:59.709" v="504" actId="2085"/>
          <ac:spMkLst>
            <pc:docMk/>
            <pc:sldMk cId="1757491137" sldId="263"/>
            <ac:spMk id="4" creationId="{CBEB8D9F-FB5B-42FA-8F6B-B0067BFACCEB}"/>
          </ac:spMkLst>
        </pc:spChg>
        <pc:spChg chg="add mod">
          <ac:chgData name="ishan kollath" userId="69d9cc1d9952f9ad" providerId="LiveId" clId="{D0BC4402-DF88-473E-8F29-97D8ADD42504}" dt="2021-01-12T07:45:25.795" v="473" actId="1076"/>
          <ac:spMkLst>
            <pc:docMk/>
            <pc:sldMk cId="1757491137" sldId="263"/>
            <ac:spMk id="9" creationId="{D9442087-CF4C-4BA4-9C75-621EDE9138C3}"/>
          </ac:spMkLst>
        </pc:spChg>
        <pc:spChg chg="add mod">
          <ac:chgData name="ishan kollath" userId="69d9cc1d9952f9ad" providerId="LiveId" clId="{D0BC4402-DF88-473E-8F29-97D8ADD42504}" dt="2021-01-12T07:45:51.654" v="495" actId="20577"/>
          <ac:spMkLst>
            <pc:docMk/>
            <pc:sldMk cId="1757491137" sldId="263"/>
            <ac:spMk id="10" creationId="{5C7983EF-7F73-4649-9512-AB4DB2EEE5E8}"/>
          </ac:spMkLst>
        </pc:spChg>
        <pc:picChg chg="add mod">
          <ac:chgData name="ishan kollath" userId="69d9cc1d9952f9ad" providerId="LiveId" clId="{D0BC4402-DF88-473E-8F29-97D8ADD42504}" dt="2021-01-13T07:45:11.288" v="526" actId="1035"/>
          <ac:picMkLst>
            <pc:docMk/>
            <pc:sldMk cId="1757491137" sldId="263"/>
            <ac:picMk id="8" creationId="{1100303C-1324-438E-8B62-B1BD03F7BD6C}"/>
          </ac:picMkLst>
        </pc:picChg>
      </pc:sldChg>
      <pc:sldChg chg="addSp delSp modSp mod">
        <pc:chgData name="ishan kollath" userId="69d9cc1d9952f9ad" providerId="LiveId" clId="{D0BC4402-DF88-473E-8F29-97D8ADD42504}" dt="2021-01-17T11:58:53.048" v="958" actId="14100"/>
        <pc:sldMkLst>
          <pc:docMk/>
          <pc:sldMk cId="611767406" sldId="264"/>
        </pc:sldMkLst>
        <pc:picChg chg="add mod modCrop">
          <ac:chgData name="ishan kollath" userId="69d9cc1d9952f9ad" providerId="LiveId" clId="{D0BC4402-DF88-473E-8F29-97D8ADD42504}" dt="2021-01-17T11:58:53.048" v="958" actId="14100"/>
          <ac:picMkLst>
            <pc:docMk/>
            <pc:sldMk cId="611767406" sldId="264"/>
            <ac:picMk id="3" creationId="{AC38B5AE-0123-4C8F-AA46-68F8CA3C9045}"/>
          </ac:picMkLst>
        </pc:picChg>
        <pc:picChg chg="del">
          <ac:chgData name="ishan kollath" userId="69d9cc1d9952f9ad" providerId="LiveId" clId="{D0BC4402-DF88-473E-8F29-97D8ADD42504}" dt="2021-01-17T11:58:17.172" v="948" actId="478"/>
          <ac:picMkLst>
            <pc:docMk/>
            <pc:sldMk cId="611767406" sldId="264"/>
            <ac:picMk id="4" creationId="{04D04392-2446-4D7E-8F20-9ABDF72EB17A}"/>
          </ac:picMkLst>
        </pc:picChg>
        <pc:picChg chg="del">
          <ac:chgData name="ishan kollath" userId="69d9cc1d9952f9ad" providerId="LiveId" clId="{D0BC4402-DF88-473E-8F29-97D8ADD42504}" dt="2021-01-17T11:58:22.439" v="949" actId="478"/>
          <ac:picMkLst>
            <pc:docMk/>
            <pc:sldMk cId="611767406" sldId="264"/>
            <ac:picMk id="5" creationId="{B0A34D82-85B4-40D9-A87B-F2D6CB59ECBE}"/>
          </ac:picMkLst>
        </pc:picChg>
      </pc:sldChg>
      <pc:sldChg chg="modSp add mod modTransition">
        <pc:chgData name="ishan kollath" userId="69d9cc1d9952f9ad" providerId="LiveId" clId="{D0BC4402-DF88-473E-8F29-97D8ADD42504}" dt="2021-01-13T07:46:28.609" v="582"/>
        <pc:sldMkLst>
          <pc:docMk/>
          <pc:sldMk cId="1933148976" sldId="267"/>
        </pc:sldMkLst>
        <pc:spChg chg="mod">
          <ac:chgData name="ishan kollath" userId="69d9cc1d9952f9ad" providerId="LiveId" clId="{D0BC4402-DF88-473E-8F29-97D8ADD42504}" dt="2021-01-13T07:45:54.437" v="575" actId="1036"/>
          <ac:spMkLst>
            <pc:docMk/>
            <pc:sldMk cId="1933148976" sldId="267"/>
            <ac:spMk id="4" creationId="{CBEB8D9F-FB5B-42FA-8F6B-B0067BFACCEB}"/>
          </ac:spMkLst>
        </pc:spChg>
        <pc:spChg chg="mod">
          <ac:chgData name="ishan kollath" userId="69d9cc1d9952f9ad" providerId="LiveId" clId="{D0BC4402-DF88-473E-8F29-97D8ADD42504}" dt="2021-01-13T07:45:49.305" v="568" actId="1037"/>
          <ac:spMkLst>
            <pc:docMk/>
            <pc:sldMk cId="1933148976" sldId="267"/>
            <ac:spMk id="9" creationId="{D9442087-CF4C-4BA4-9C75-621EDE9138C3}"/>
          </ac:spMkLst>
        </pc:spChg>
        <pc:spChg chg="mod">
          <ac:chgData name="ishan kollath" userId="69d9cc1d9952f9ad" providerId="LiveId" clId="{D0BC4402-DF88-473E-8F29-97D8ADD42504}" dt="2021-01-13T07:45:49.305" v="568" actId="1037"/>
          <ac:spMkLst>
            <pc:docMk/>
            <pc:sldMk cId="1933148976" sldId="267"/>
            <ac:spMk id="10" creationId="{5C7983EF-7F73-4649-9512-AB4DB2EEE5E8}"/>
          </ac:spMkLst>
        </pc:spChg>
      </pc:sldChg>
      <pc:sldChg chg="addSp delSp modSp add mod modAnim">
        <pc:chgData name="ishan kollath" userId="69d9cc1d9952f9ad" providerId="LiveId" clId="{D0BC4402-DF88-473E-8F29-97D8ADD42504}" dt="2021-01-13T15:30:43.311" v="943" actId="1036"/>
        <pc:sldMkLst>
          <pc:docMk/>
          <pc:sldMk cId="2192077496" sldId="268"/>
        </pc:sldMkLst>
        <pc:spChg chg="del">
          <ac:chgData name="ishan kollath" userId="69d9cc1d9952f9ad" providerId="LiveId" clId="{D0BC4402-DF88-473E-8F29-97D8ADD42504}" dt="2021-01-13T09:05:42.950" v="589" actId="478"/>
          <ac:spMkLst>
            <pc:docMk/>
            <pc:sldMk cId="2192077496" sldId="268"/>
            <ac:spMk id="2" creationId="{7000B08F-F744-4260-96B5-7DE9C0D30331}"/>
          </ac:spMkLst>
        </pc:spChg>
        <pc:spChg chg="del">
          <ac:chgData name="ishan kollath" userId="69d9cc1d9952f9ad" providerId="LiveId" clId="{D0BC4402-DF88-473E-8F29-97D8ADD42504}" dt="2021-01-13T09:05:45.238" v="590" actId="478"/>
          <ac:spMkLst>
            <pc:docMk/>
            <pc:sldMk cId="2192077496" sldId="268"/>
            <ac:spMk id="3" creationId="{553DD555-466E-4BBD-9917-A939B75AF4D3}"/>
          </ac:spMkLst>
        </pc:spChg>
        <pc:spChg chg="del">
          <ac:chgData name="ishan kollath" userId="69d9cc1d9952f9ad" providerId="LiveId" clId="{D0BC4402-DF88-473E-8F29-97D8ADD42504}" dt="2021-01-13T09:05:47.570" v="591" actId="478"/>
          <ac:spMkLst>
            <pc:docMk/>
            <pc:sldMk cId="2192077496" sldId="268"/>
            <ac:spMk id="4" creationId="{CBEB8D9F-FB5B-42FA-8F6B-B0067BFACCEB}"/>
          </ac:spMkLst>
        </pc:spChg>
        <pc:spChg chg="del">
          <ac:chgData name="ishan kollath" userId="69d9cc1d9952f9ad" providerId="LiveId" clId="{D0BC4402-DF88-473E-8F29-97D8ADD42504}" dt="2021-01-13T09:05:42.950" v="589" actId="478"/>
          <ac:spMkLst>
            <pc:docMk/>
            <pc:sldMk cId="2192077496" sldId="268"/>
            <ac:spMk id="6" creationId="{413CA06A-763C-4F46-AAEF-E13FB01229E0}"/>
          </ac:spMkLst>
        </pc:spChg>
        <pc:spChg chg="del">
          <ac:chgData name="ishan kollath" userId="69d9cc1d9952f9ad" providerId="LiveId" clId="{D0BC4402-DF88-473E-8F29-97D8ADD42504}" dt="2021-01-13T09:05:42.950" v="589" actId="478"/>
          <ac:spMkLst>
            <pc:docMk/>
            <pc:sldMk cId="2192077496" sldId="268"/>
            <ac:spMk id="7" creationId="{9A115C20-60E8-465F-807C-BE1BAE17B093}"/>
          </ac:spMkLst>
        </pc:spChg>
        <pc:spChg chg="mod">
          <ac:chgData name="ishan kollath" userId="69d9cc1d9952f9ad" providerId="LiveId" clId="{D0BC4402-DF88-473E-8F29-97D8ADD42504}" dt="2021-01-13T15:30:43.311" v="943" actId="1036"/>
          <ac:spMkLst>
            <pc:docMk/>
            <pc:sldMk cId="2192077496" sldId="268"/>
            <ac:spMk id="9" creationId="{D9442087-CF4C-4BA4-9C75-621EDE9138C3}"/>
          </ac:spMkLst>
        </pc:spChg>
        <pc:spChg chg="mod">
          <ac:chgData name="ishan kollath" userId="69d9cc1d9952f9ad" providerId="LiveId" clId="{D0BC4402-DF88-473E-8F29-97D8ADD42504}" dt="2021-01-13T15:30:43.311" v="943" actId="1036"/>
          <ac:spMkLst>
            <pc:docMk/>
            <pc:sldMk cId="2192077496" sldId="268"/>
            <ac:spMk id="10" creationId="{5C7983EF-7F73-4649-9512-AB4DB2EEE5E8}"/>
          </ac:spMkLst>
        </pc:spChg>
        <pc:spChg chg="add mod">
          <ac:chgData name="ishan kollath" userId="69d9cc1d9952f9ad" providerId="LiveId" clId="{D0BC4402-DF88-473E-8F29-97D8ADD42504}" dt="2021-01-13T13:03:24.169" v="871" actId="207"/>
          <ac:spMkLst>
            <pc:docMk/>
            <pc:sldMk cId="2192077496" sldId="268"/>
            <ac:spMk id="13" creationId="{AB6E8122-D744-49AC-98E0-652194640510}"/>
          </ac:spMkLst>
        </pc:spChg>
        <pc:spChg chg="add mod">
          <ac:chgData name="ishan kollath" userId="69d9cc1d9952f9ad" providerId="LiveId" clId="{D0BC4402-DF88-473E-8F29-97D8ADD42504}" dt="2021-01-13T13:03:12.232" v="807" actId="207"/>
          <ac:spMkLst>
            <pc:docMk/>
            <pc:sldMk cId="2192077496" sldId="268"/>
            <ac:spMk id="14" creationId="{3572E153-FE62-49C6-959B-FB7345159F7C}"/>
          </ac:spMkLst>
        </pc:spChg>
        <pc:spChg chg="add mod">
          <ac:chgData name="ishan kollath" userId="69d9cc1d9952f9ad" providerId="LiveId" clId="{D0BC4402-DF88-473E-8F29-97D8ADD42504}" dt="2021-01-13T13:03:12.232" v="807" actId="207"/>
          <ac:spMkLst>
            <pc:docMk/>
            <pc:sldMk cId="2192077496" sldId="268"/>
            <ac:spMk id="15" creationId="{95EB33B3-E0E6-4091-9F72-BFEA2B3E3BA5}"/>
          </ac:spMkLst>
        </pc:spChg>
        <pc:spChg chg="add mod">
          <ac:chgData name="ishan kollath" userId="69d9cc1d9952f9ad" providerId="LiveId" clId="{D0BC4402-DF88-473E-8F29-97D8ADD42504}" dt="2021-01-13T15:30:43.311" v="943" actId="1036"/>
          <ac:spMkLst>
            <pc:docMk/>
            <pc:sldMk cId="2192077496" sldId="268"/>
            <ac:spMk id="17" creationId="{273E554C-31A9-4B59-AFA6-3B52CF809606}"/>
          </ac:spMkLst>
        </pc:spChg>
        <pc:grpChg chg="add mod ord">
          <ac:chgData name="ishan kollath" userId="69d9cc1d9952f9ad" providerId="LiveId" clId="{D0BC4402-DF88-473E-8F29-97D8ADD42504}" dt="2021-01-13T13:03:35.616" v="892" actId="1035"/>
          <ac:grpSpMkLst>
            <pc:docMk/>
            <pc:sldMk cId="2192077496" sldId="268"/>
            <ac:grpSpMk id="16" creationId="{05E2C8ED-CA11-408F-81F6-FA16504CADEC}"/>
          </ac:grpSpMkLst>
        </pc:grpChg>
        <pc:picChg chg="del">
          <ac:chgData name="ishan kollath" userId="69d9cc1d9952f9ad" providerId="LiveId" clId="{D0BC4402-DF88-473E-8F29-97D8ADD42504}" dt="2021-01-13T09:05:40.301" v="588" actId="478"/>
          <ac:picMkLst>
            <pc:docMk/>
            <pc:sldMk cId="2192077496" sldId="268"/>
            <ac:picMk id="5" creationId="{B0A34D82-85B4-40D9-A87B-F2D6CB59ECBE}"/>
          </ac:picMkLst>
        </pc:picChg>
        <pc:picChg chg="mod">
          <ac:chgData name="ishan kollath" userId="69d9cc1d9952f9ad" providerId="LiveId" clId="{D0BC4402-DF88-473E-8F29-97D8ADD42504}" dt="2021-01-13T15:30:43.311" v="943" actId="1036"/>
          <ac:picMkLst>
            <pc:docMk/>
            <pc:sldMk cId="2192077496" sldId="268"/>
            <ac:picMk id="8" creationId="{1100303C-1324-438E-8B62-B1BD03F7BD6C}"/>
          </ac:picMkLst>
        </pc:picChg>
        <pc:picChg chg="add del mod ord">
          <ac:chgData name="ishan kollath" userId="69d9cc1d9952f9ad" providerId="LiveId" clId="{D0BC4402-DF88-473E-8F29-97D8ADD42504}" dt="2021-01-13T13:02:25.601" v="707" actId="478"/>
          <ac:picMkLst>
            <pc:docMk/>
            <pc:sldMk cId="2192077496" sldId="268"/>
            <ac:picMk id="12" creationId="{4004B15C-B0EA-4595-A24F-C89DF15EA75A}"/>
          </ac:picMkLst>
        </pc:picChg>
      </pc:sldChg>
    </pc:docChg>
  </pc:docChgLst>
  <pc:docChgLst>
    <pc:chgData name="ishan kollath" userId="69d9cc1d9952f9ad" providerId="LiveId" clId="{8D1D940E-1B6F-46A8-B993-834DD5B4A96E}"/>
    <pc:docChg chg="custSel addSld modSld">
      <pc:chgData name="ishan kollath" userId="69d9cc1d9952f9ad" providerId="LiveId" clId="{8D1D940E-1B6F-46A8-B993-834DD5B4A96E}" dt="2021-01-07T04:35:59.390" v="1027" actId="1076"/>
      <pc:docMkLst>
        <pc:docMk/>
      </pc:docMkLst>
      <pc:sldChg chg="addSp delSp modSp mod">
        <pc:chgData name="ishan kollath" userId="69d9cc1d9952f9ad" providerId="LiveId" clId="{8D1D940E-1B6F-46A8-B993-834DD5B4A96E}" dt="2021-01-07T04:33:29.397" v="942"/>
        <pc:sldMkLst>
          <pc:docMk/>
          <pc:sldMk cId="3844385674" sldId="256"/>
        </pc:sldMkLst>
        <pc:spChg chg="add mod">
          <ac:chgData name="ishan kollath" userId="69d9cc1d9952f9ad" providerId="LiveId" clId="{8D1D940E-1B6F-46A8-B993-834DD5B4A96E}" dt="2021-01-07T03:07:21.704" v="27" actId="1076"/>
          <ac:spMkLst>
            <pc:docMk/>
            <pc:sldMk cId="3844385674" sldId="256"/>
            <ac:spMk id="8" creationId="{11706A20-3371-4DDE-AF30-8CE4A39DC40C}"/>
          </ac:spMkLst>
        </pc:spChg>
        <pc:spChg chg="add del mod">
          <ac:chgData name="ishan kollath" userId="69d9cc1d9952f9ad" providerId="LiveId" clId="{8D1D940E-1B6F-46A8-B993-834DD5B4A96E}" dt="2021-01-07T03:08:45.178" v="38"/>
          <ac:spMkLst>
            <pc:docMk/>
            <pc:sldMk cId="3844385674" sldId="256"/>
            <ac:spMk id="9" creationId="{D6AC3E69-C268-4558-8823-BF0AF3EE53CB}"/>
          </ac:spMkLst>
        </pc:spChg>
        <pc:spChg chg="add mod">
          <ac:chgData name="ishan kollath" userId="69d9cc1d9952f9ad" providerId="LiveId" clId="{8D1D940E-1B6F-46A8-B993-834DD5B4A96E}" dt="2021-01-07T03:11:08.555" v="268" actId="20577"/>
          <ac:spMkLst>
            <pc:docMk/>
            <pc:sldMk cId="3844385674" sldId="256"/>
            <ac:spMk id="10" creationId="{E3748BF6-364D-4B77-B38E-E9EB38AB3333}"/>
          </ac:spMkLst>
        </pc:spChg>
        <pc:spChg chg="add del mod">
          <ac:chgData name="ishan kollath" userId="69d9cc1d9952f9ad" providerId="LiveId" clId="{8D1D940E-1B6F-46A8-B993-834DD5B4A96E}" dt="2021-01-07T03:13:41.291" v="367" actId="478"/>
          <ac:spMkLst>
            <pc:docMk/>
            <pc:sldMk cId="3844385674" sldId="256"/>
            <ac:spMk id="11" creationId="{8300D412-F03B-4EBB-92AE-B5EA867046DF}"/>
          </ac:spMkLst>
        </pc:spChg>
        <pc:spChg chg="add del mod">
          <ac:chgData name="ishan kollath" userId="69d9cc1d9952f9ad" providerId="LiveId" clId="{8D1D940E-1B6F-46A8-B993-834DD5B4A96E}" dt="2021-01-07T03:14:23.722" v="369" actId="478"/>
          <ac:spMkLst>
            <pc:docMk/>
            <pc:sldMk cId="3844385674" sldId="256"/>
            <ac:spMk id="12" creationId="{563F5B0E-D760-4BC4-A846-C174B43A3D81}"/>
          </ac:spMkLst>
        </pc:spChg>
        <pc:spChg chg="add del mod">
          <ac:chgData name="ishan kollath" userId="69d9cc1d9952f9ad" providerId="LiveId" clId="{8D1D940E-1B6F-46A8-B993-834DD5B4A96E}" dt="2021-01-07T03:13:41.291" v="367" actId="478"/>
          <ac:spMkLst>
            <pc:docMk/>
            <pc:sldMk cId="3844385674" sldId="256"/>
            <ac:spMk id="13" creationId="{8423DCD0-0999-476D-ABF5-2657E8D20143}"/>
          </ac:spMkLst>
        </pc:spChg>
        <pc:spChg chg="add del mod">
          <ac:chgData name="ishan kollath" userId="69d9cc1d9952f9ad" providerId="LiveId" clId="{8D1D940E-1B6F-46A8-B993-834DD5B4A96E}" dt="2021-01-07T03:13:41.291" v="367" actId="478"/>
          <ac:spMkLst>
            <pc:docMk/>
            <pc:sldMk cId="3844385674" sldId="256"/>
            <ac:spMk id="14" creationId="{777E19B2-6D36-426C-AD4E-F47F9CC55458}"/>
          </ac:spMkLst>
        </pc:spChg>
        <pc:spChg chg="add del mod">
          <ac:chgData name="ishan kollath" userId="69d9cc1d9952f9ad" providerId="LiveId" clId="{8D1D940E-1B6F-46A8-B993-834DD5B4A96E}" dt="2021-01-07T03:13:41.291" v="367" actId="478"/>
          <ac:spMkLst>
            <pc:docMk/>
            <pc:sldMk cId="3844385674" sldId="256"/>
            <ac:spMk id="15" creationId="{47B78FDA-19B1-441E-AB49-791DA9D397F9}"/>
          </ac:spMkLst>
        </pc:spChg>
        <pc:spChg chg="add del mod">
          <ac:chgData name="ishan kollath" userId="69d9cc1d9952f9ad" providerId="LiveId" clId="{8D1D940E-1B6F-46A8-B993-834DD5B4A96E}" dt="2021-01-07T03:13:41.291" v="367" actId="478"/>
          <ac:spMkLst>
            <pc:docMk/>
            <pc:sldMk cId="3844385674" sldId="256"/>
            <ac:spMk id="16" creationId="{9EB33D81-A195-41AE-B7E0-ACAB5468A8A4}"/>
          </ac:spMkLst>
        </pc:spChg>
        <pc:spChg chg="add mod">
          <ac:chgData name="ishan kollath" userId="69d9cc1d9952f9ad" providerId="LiveId" clId="{8D1D940E-1B6F-46A8-B993-834DD5B4A96E}" dt="2021-01-07T03:20:39.745" v="565" actId="207"/>
          <ac:spMkLst>
            <pc:docMk/>
            <pc:sldMk cId="3844385674" sldId="256"/>
            <ac:spMk id="17" creationId="{C22A0212-8799-420C-963D-4D197E43AD5E}"/>
          </ac:spMkLst>
        </pc:spChg>
        <pc:spChg chg="add mod">
          <ac:chgData name="ishan kollath" userId="69d9cc1d9952f9ad" providerId="LiveId" clId="{8D1D940E-1B6F-46A8-B993-834DD5B4A96E}" dt="2021-01-07T03:15:57.924" v="465" actId="1076"/>
          <ac:spMkLst>
            <pc:docMk/>
            <pc:sldMk cId="3844385674" sldId="256"/>
            <ac:spMk id="19" creationId="{912BBCE7-285C-4876-B4E4-9EF037632F36}"/>
          </ac:spMkLst>
        </pc:spChg>
        <pc:spChg chg="add mod">
          <ac:chgData name="ishan kollath" userId="69d9cc1d9952f9ad" providerId="LiveId" clId="{8D1D940E-1B6F-46A8-B993-834DD5B4A96E}" dt="2021-01-07T03:16:01.948" v="467" actId="1076"/>
          <ac:spMkLst>
            <pc:docMk/>
            <pc:sldMk cId="3844385674" sldId="256"/>
            <ac:spMk id="20" creationId="{8EE3BF67-5B50-411F-BF60-04D01C4ED7B3}"/>
          </ac:spMkLst>
        </pc:spChg>
        <pc:spChg chg="add mod">
          <ac:chgData name="ishan kollath" userId="69d9cc1d9952f9ad" providerId="LiveId" clId="{8D1D940E-1B6F-46A8-B993-834DD5B4A96E}" dt="2021-01-07T03:16:08.481" v="470" actId="1076"/>
          <ac:spMkLst>
            <pc:docMk/>
            <pc:sldMk cId="3844385674" sldId="256"/>
            <ac:spMk id="21" creationId="{703A1FBA-9CEF-4D5E-AD55-AA4345B7C252}"/>
          </ac:spMkLst>
        </pc:spChg>
        <pc:spChg chg="add mod">
          <ac:chgData name="ishan kollath" userId="69d9cc1d9952f9ad" providerId="LiveId" clId="{8D1D940E-1B6F-46A8-B993-834DD5B4A96E}" dt="2021-01-07T03:16:13.854" v="472" actId="1076"/>
          <ac:spMkLst>
            <pc:docMk/>
            <pc:sldMk cId="3844385674" sldId="256"/>
            <ac:spMk id="22" creationId="{0BFE6B2D-63A3-4701-851C-76C9216E0A23}"/>
          </ac:spMkLst>
        </pc:spChg>
        <pc:spChg chg="add mod">
          <ac:chgData name="ishan kollath" userId="69d9cc1d9952f9ad" providerId="LiveId" clId="{8D1D940E-1B6F-46A8-B993-834DD5B4A96E}" dt="2021-01-07T03:20:05.973" v="555" actId="20577"/>
          <ac:spMkLst>
            <pc:docMk/>
            <pc:sldMk cId="3844385674" sldId="256"/>
            <ac:spMk id="26" creationId="{2E5FEAE9-B6F7-4E47-9475-5A18556A3EA3}"/>
          </ac:spMkLst>
        </pc:spChg>
        <pc:spChg chg="add mod ord">
          <ac:chgData name="ishan kollath" userId="69d9cc1d9952f9ad" providerId="LiveId" clId="{8D1D940E-1B6F-46A8-B993-834DD5B4A96E}" dt="2021-01-07T03:20:59.556" v="642" actId="208"/>
          <ac:spMkLst>
            <pc:docMk/>
            <pc:sldMk cId="3844385674" sldId="256"/>
            <ac:spMk id="28" creationId="{6F6B63B5-0501-44EF-A318-AFE7CE536E50}"/>
          </ac:spMkLst>
        </pc:spChg>
        <pc:spChg chg="add mod">
          <ac:chgData name="ishan kollath" userId="69d9cc1d9952f9ad" providerId="LiveId" clId="{8D1D940E-1B6F-46A8-B993-834DD5B4A96E}" dt="2021-01-07T03:21:54.265" v="687" actId="1076"/>
          <ac:spMkLst>
            <pc:docMk/>
            <pc:sldMk cId="3844385674" sldId="256"/>
            <ac:spMk id="29" creationId="{C591DC8B-F55F-49F6-BF0E-335CADBB05A0}"/>
          </ac:spMkLst>
        </pc:spChg>
        <pc:spChg chg="add mod">
          <ac:chgData name="ishan kollath" userId="69d9cc1d9952f9ad" providerId="LiveId" clId="{8D1D940E-1B6F-46A8-B993-834DD5B4A96E}" dt="2021-01-07T03:22:48.778" v="698" actId="207"/>
          <ac:spMkLst>
            <pc:docMk/>
            <pc:sldMk cId="3844385674" sldId="256"/>
            <ac:spMk id="30" creationId="{1C52B6A1-8687-4DFA-8DF8-8E60DE77F4BC}"/>
          </ac:spMkLst>
        </pc:spChg>
        <pc:spChg chg="add mod">
          <ac:chgData name="ishan kollath" userId="69d9cc1d9952f9ad" providerId="LiveId" clId="{8D1D940E-1B6F-46A8-B993-834DD5B4A96E}" dt="2021-01-07T03:23:19.066" v="743" actId="207"/>
          <ac:spMkLst>
            <pc:docMk/>
            <pc:sldMk cId="3844385674" sldId="256"/>
            <ac:spMk id="31" creationId="{01854773-6CF6-4C3A-BC79-76BB4A71AC8F}"/>
          </ac:spMkLst>
        </pc:spChg>
        <pc:spChg chg="add del mod">
          <ac:chgData name="ishan kollath" userId="69d9cc1d9952f9ad" providerId="LiveId" clId="{8D1D940E-1B6F-46A8-B993-834DD5B4A96E}" dt="2021-01-07T03:40:27.641" v="798" actId="478"/>
          <ac:spMkLst>
            <pc:docMk/>
            <pc:sldMk cId="3844385674" sldId="256"/>
            <ac:spMk id="32" creationId="{D0651E42-201F-4B0B-AE62-829FA73E2775}"/>
          </ac:spMkLst>
        </pc:spChg>
        <pc:spChg chg="add mod ord">
          <ac:chgData name="ishan kollath" userId="69d9cc1d9952f9ad" providerId="LiveId" clId="{8D1D940E-1B6F-46A8-B993-834DD5B4A96E}" dt="2021-01-07T03:41:51.523" v="813" actId="166"/>
          <ac:spMkLst>
            <pc:docMk/>
            <pc:sldMk cId="3844385674" sldId="256"/>
            <ac:spMk id="33" creationId="{B2E47080-E80C-4C1C-9FBF-66229FAE3900}"/>
          </ac:spMkLst>
        </pc:spChg>
        <pc:graphicFrameChg chg="add mod">
          <ac:chgData name="ishan kollath" userId="69d9cc1d9952f9ad" providerId="LiveId" clId="{8D1D940E-1B6F-46A8-B993-834DD5B4A96E}" dt="2021-01-07T04:33:29.397" v="942"/>
          <ac:graphicFrameMkLst>
            <pc:docMk/>
            <pc:sldMk cId="3844385674" sldId="256"/>
            <ac:graphicFrameMk id="25" creationId="{06121EC5-D027-4C16-9123-F0726AADACB5}"/>
          </ac:graphicFrameMkLst>
        </pc:graphicFrameChg>
        <pc:graphicFrameChg chg="add mod">
          <ac:chgData name="ishan kollath" userId="69d9cc1d9952f9ad" providerId="LiveId" clId="{8D1D940E-1B6F-46A8-B993-834DD5B4A96E}" dt="2021-01-07T04:33:29.396" v="941"/>
          <ac:graphicFrameMkLst>
            <pc:docMk/>
            <pc:sldMk cId="3844385674" sldId="256"/>
            <ac:graphicFrameMk id="27" creationId="{7703F724-5ACA-4822-8431-18B9FED2F97E}"/>
          </ac:graphicFrameMkLst>
        </pc:graphicFrameChg>
        <pc:picChg chg="add mod">
          <ac:chgData name="ishan kollath" userId="69d9cc1d9952f9ad" providerId="LiveId" clId="{8D1D940E-1B6F-46A8-B993-834DD5B4A96E}" dt="2021-01-07T03:06:45.851" v="5" actId="1076"/>
          <ac:picMkLst>
            <pc:docMk/>
            <pc:sldMk cId="3844385674" sldId="256"/>
            <ac:picMk id="1026" creationId="{195CA2AC-CAFC-4CAB-BF2E-0A497A607375}"/>
          </ac:picMkLst>
        </pc:picChg>
        <pc:picChg chg="add del mod">
          <ac:chgData name="ishan kollath" userId="69d9cc1d9952f9ad" providerId="LiveId" clId="{8D1D940E-1B6F-46A8-B993-834DD5B4A96E}" dt="2021-01-07T03:40:27.641" v="798" actId="478"/>
          <ac:picMkLst>
            <pc:docMk/>
            <pc:sldMk cId="3844385674" sldId="256"/>
            <ac:picMk id="1028" creationId="{56E3837E-5832-4906-B0BD-57D3A42E799F}"/>
          </ac:picMkLst>
        </pc:picChg>
        <pc:cxnChg chg="add mod">
          <ac:chgData name="ishan kollath" userId="69d9cc1d9952f9ad" providerId="LiveId" clId="{8D1D940E-1B6F-46A8-B993-834DD5B4A96E}" dt="2021-01-07T03:17:06.354" v="511" actId="14100"/>
          <ac:cxnSpMkLst>
            <pc:docMk/>
            <pc:sldMk cId="3844385674" sldId="256"/>
            <ac:cxnSpMk id="23" creationId="{1B9A58C1-3DD8-4FE9-9FBB-9F8C7103B116}"/>
          </ac:cxnSpMkLst>
        </pc:cxnChg>
      </pc:sldChg>
      <pc:sldChg chg="addSp delSp modSp add mod modTransition">
        <pc:chgData name="ishan kollath" userId="69d9cc1d9952f9ad" providerId="LiveId" clId="{8D1D940E-1B6F-46A8-B993-834DD5B4A96E}" dt="2021-01-07T04:35:15.321" v="996" actId="478"/>
        <pc:sldMkLst>
          <pc:docMk/>
          <pc:sldMk cId="2312255336" sldId="257"/>
        </pc:sldMkLst>
        <pc:spChg chg="add del mod">
          <ac:chgData name="ishan kollath" userId="69d9cc1d9952f9ad" providerId="LiveId" clId="{8D1D940E-1B6F-46A8-B993-834DD5B4A96E}" dt="2021-01-07T03:47:22.241" v="869" actId="478"/>
          <ac:spMkLst>
            <pc:docMk/>
            <pc:sldMk cId="2312255336" sldId="257"/>
            <ac:spMk id="2" creationId="{5F3E2C58-2571-442C-A495-87A80F57FD93}"/>
          </ac:spMkLst>
        </pc:spChg>
        <pc:spChg chg="del mod">
          <ac:chgData name="ishan kollath" userId="69d9cc1d9952f9ad" providerId="LiveId" clId="{8D1D940E-1B6F-46A8-B993-834DD5B4A96E}" dt="2021-01-07T03:43:22.348" v="827" actId="478"/>
          <ac:spMkLst>
            <pc:docMk/>
            <pc:sldMk cId="2312255336" sldId="257"/>
            <ac:spMk id="10" creationId="{E3748BF6-364D-4B77-B38E-E9EB38AB3333}"/>
          </ac:spMkLst>
        </pc:spChg>
        <pc:spChg chg="del">
          <ac:chgData name="ishan kollath" userId="69d9cc1d9952f9ad" providerId="LiveId" clId="{8D1D940E-1B6F-46A8-B993-834DD5B4A96E}" dt="2021-01-07T03:43:26.181" v="830" actId="478"/>
          <ac:spMkLst>
            <pc:docMk/>
            <pc:sldMk cId="2312255336" sldId="257"/>
            <ac:spMk id="17" creationId="{C22A0212-8799-420C-963D-4D197E43AD5E}"/>
          </ac:spMkLst>
        </pc:spChg>
        <pc:spChg chg="del">
          <ac:chgData name="ishan kollath" userId="69d9cc1d9952f9ad" providerId="LiveId" clId="{8D1D940E-1B6F-46A8-B993-834DD5B4A96E}" dt="2021-01-07T03:43:18.744" v="824" actId="478"/>
          <ac:spMkLst>
            <pc:docMk/>
            <pc:sldMk cId="2312255336" sldId="257"/>
            <ac:spMk id="19" creationId="{912BBCE7-285C-4876-B4E4-9EF037632F36}"/>
          </ac:spMkLst>
        </pc:spChg>
        <pc:spChg chg="del">
          <ac:chgData name="ishan kollath" userId="69d9cc1d9952f9ad" providerId="LiveId" clId="{8D1D940E-1B6F-46A8-B993-834DD5B4A96E}" dt="2021-01-07T03:43:19.547" v="825" actId="478"/>
          <ac:spMkLst>
            <pc:docMk/>
            <pc:sldMk cId="2312255336" sldId="257"/>
            <ac:spMk id="20" creationId="{8EE3BF67-5B50-411F-BF60-04D01C4ED7B3}"/>
          </ac:spMkLst>
        </pc:spChg>
        <pc:spChg chg="del">
          <ac:chgData name="ishan kollath" userId="69d9cc1d9952f9ad" providerId="LiveId" clId="{8D1D940E-1B6F-46A8-B993-834DD5B4A96E}" dt="2021-01-07T03:43:23.208" v="828" actId="478"/>
          <ac:spMkLst>
            <pc:docMk/>
            <pc:sldMk cId="2312255336" sldId="257"/>
            <ac:spMk id="21" creationId="{703A1FBA-9CEF-4D5E-AD55-AA4345B7C252}"/>
          </ac:spMkLst>
        </pc:spChg>
        <pc:spChg chg="del">
          <ac:chgData name="ishan kollath" userId="69d9cc1d9952f9ad" providerId="LiveId" clId="{8D1D940E-1B6F-46A8-B993-834DD5B4A96E}" dt="2021-01-07T03:43:24.108" v="829" actId="478"/>
          <ac:spMkLst>
            <pc:docMk/>
            <pc:sldMk cId="2312255336" sldId="257"/>
            <ac:spMk id="22" creationId="{0BFE6B2D-63A3-4701-851C-76C9216E0A23}"/>
          </ac:spMkLst>
        </pc:spChg>
        <pc:spChg chg="mod">
          <ac:chgData name="ishan kollath" userId="69d9cc1d9952f9ad" providerId="LiveId" clId="{8D1D940E-1B6F-46A8-B993-834DD5B4A96E}" dt="2021-01-07T03:45:51.080" v="862" actId="20577"/>
          <ac:spMkLst>
            <pc:docMk/>
            <pc:sldMk cId="2312255336" sldId="257"/>
            <ac:spMk id="26" creationId="{2E5FEAE9-B6F7-4E47-9475-5A18556A3EA3}"/>
          </ac:spMkLst>
        </pc:spChg>
        <pc:spChg chg="mod">
          <ac:chgData name="ishan kollath" userId="69d9cc1d9952f9ad" providerId="LiveId" clId="{8D1D940E-1B6F-46A8-B993-834DD5B4A96E}" dt="2021-01-07T03:47:00.340" v="864" actId="14100"/>
          <ac:spMkLst>
            <pc:docMk/>
            <pc:sldMk cId="2312255336" sldId="257"/>
            <ac:spMk id="28" creationId="{6F6B63B5-0501-44EF-A318-AFE7CE536E50}"/>
          </ac:spMkLst>
        </pc:spChg>
        <pc:spChg chg="mod">
          <ac:chgData name="ishan kollath" userId="69d9cc1d9952f9ad" providerId="LiveId" clId="{8D1D940E-1B6F-46A8-B993-834DD5B4A96E}" dt="2021-01-07T03:43:48.557" v="841" actId="20577"/>
          <ac:spMkLst>
            <pc:docMk/>
            <pc:sldMk cId="2312255336" sldId="257"/>
            <ac:spMk id="29" creationId="{C591DC8B-F55F-49F6-BF0E-335CADBB05A0}"/>
          </ac:spMkLst>
        </pc:spChg>
        <pc:spChg chg="del">
          <ac:chgData name="ishan kollath" userId="69d9cc1d9952f9ad" providerId="LiveId" clId="{8D1D940E-1B6F-46A8-B993-834DD5B4A96E}" dt="2021-01-07T03:43:04.419" v="821" actId="478"/>
          <ac:spMkLst>
            <pc:docMk/>
            <pc:sldMk cId="2312255336" sldId="257"/>
            <ac:spMk id="30" creationId="{1C52B6A1-8687-4DFA-8DF8-8E60DE77F4BC}"/>
          </ac:spMkLst>
        </pc:spChg>
        <pc:spChg chg="del">
          <ac:chgData name="ishan kollath" userId="69d9cc1d9952f9ad" providerId="LiveId" clId="{8D1D940E-1B6F-46A8-B993-834DD5B4A96E}" dt="2021-01-07T03:43:04.419" v="821" actId="478"/>
          <ac:spMkLst>
            <pc:docMk/>
            <pc:sldMk cId="2312255336" sldId="257"/>
            <ac:spMk id="31" creationId="{01854773-6CF6-4C3A-BC79-76BB4A71AC8F}"/>
          </ac:spMkLst>
        </pc:spChg>
        <pc:spChg chg="add mod">
          <ac:chgData name="ishan kollath" userId="69d9cc1d9952f9ad" providerId="LiveId" clId="{8D1D940E-1B6F-46A8-B993-834DD5B4A96E}" dt="2021-01-07T03:47:53.992" v="880" actId="14100"/>
          <ac:spMkLst>
            <pc:docMk/>
            <pc:sldMk cId="2312255336" sldId="257"/>
            <ac:spMk id="32" creationId="{DED3C4E6-036C-48EA-9C25-EB3521F027AD}"/>
          </ac:spMkLst>
        </pc:spChg>
        <pc:spChg chg="del">
          <ac:chgData name="ishan kollath" userId="69d9cc1d9952f9ad" providerId="LiveId" clId="{8D1D940E-1B6F-46A8-B993-834DD5B4A96E}" dt="2021-01-07T03:43:41.827" v="835" actId="478"/>
          <ac:spMkLst>
            <pc:docMk/>
            <pc:sldMk cId="2312255336" sldId="257"/>
            <ac:spMk id="33" creationId="{B2E47080-E80C-4C1C-9FBF-66229FAE3900}"/>
          </ac:spMkLst>
        </pc:spChg>
        <pc:spChg chg="add del mod">
          <ac:chgData name="ishan kollath" userId="69d9cc1d9952f9ad" providerId="LiveId" clId="{8D1D940E-1B6F-46A8-B993-834DD5B4A96E}" dt="2021-01-07T04:35:15.321" v="996" actId="478"/>
          <ac:spMkLst>
            <pc:docMk/>
            <pc:sldMk cId="2312255336" sldId="257"/>
            <ac:spMk id="34" creationId="{BC15673E-F1BD-4645-81D2-247FB7AB6E63}"/>
          </ac:spMkLst>
        </pc:spChg>
        <pc:graphicFrameChg chg="add mod">
          <ac:chgData name="ishan kollath" userId="69d9cc1d9952f9ad" providerId="LiveId" clId="{8D1D940E-1B6F-46A8-B993-834DD5B4A96E}" dt="2021-01-07T04:33:30.078" v="943"/>
          <ac:graphicFrameMkLst>
            <pc:docMk/>
            <pc:sldMk cId="2312255336" sldId="257"/>
            <ac:graphicFrameMk id="24" creationId="{DBA66E90-EC4C-4F09-A627-9D0C468D80DE}"/>
          </ac:graphicFrameMkLst>
        </pc:graphicFrameChg>
        <pc:graphicFrameChg chg="mod">
          <ac:chgData name="ishan kollath" userId="69d9cc1d9952f9ad" providerId="LiveId" clId="{8D1D940E-1B6F-46A8-B993-834DD5B4A96E}" dt="2021-01-07T04:33:30.083" v="945"/>
          <ac:graphicFrameMkLst>
            <pc:docMk/>
            <pc:sldMk cId="2312255336" sldId="257"/>
            <ac:graphicFrameMk id="25" creationId="{06121EC5-D027-4C16-9123-F0726AADACB5}"/>
          </ac:graphicFrameMkLst>
        </pc:graphicFrameChg>
        <pc:graphicFrameChg chg="mod">
          <ac:chgData name="ishan kollath" userId="69d9cc1d9952f9ad" providerId="LiveId" clId="{8D1D940E-1B6F-46A8-B993-834DD5B4A96E}" dt="2021-01-07T04:33:30.081" v="944"/>
          <ac:graphicFrameMkLst>
            <pc:docMk/>
            <pc:sldMk cId="2312255336" sldId="257"/>
            <ac:graphicFrameMk id="27" creationId="{7703F724-5ACA-4822-8431-18B9FED2F97E}"/>
          </ac:graphicFrameMkLst>
        </pc:graphicFrameChg>
        <pc:cxnChg chg="del">
          <ac:chgData name="ishan kollath" userId="69d9cc1d9952f9ad" providerId="LiveId" clId="{8D1D940E-1B6F-46A8-B993-834DD5B4A96E}" dt="2021-01-07T03:43:13.284" v="823" actId="478"/>
          <ac:cxnSpMkLst>
            <pc:docMk/>
            <pc:sldMk cId="2312255336" sldId="257"/>
            <ac:cxnSpMk id="23" creationId="{1B9A58C1-3DD8-4FE9-9FBB-9F8C7103B116}"/>
          </ac:cxnSpMkLst>
        </pc:cxnChg>
      </pc:sldChg>
      <pc:sldChg chg="addSp delSp modSp add mod">
        <pc:chgData name="ishan kollath" userId="69d9cc1d9952f9ad" providerId="LiveId" clId="{8D1D940E-1B6F-46A8-B993-834DD5B4A96E}" dt="2021-01-07T04:35:59.390" v="1027" actId="1076"/>
        <pc:sldMkLst>
          <pc:docMk/>
          <pc:sldMk cId="2549715016" sldId="258"/>
        </pc:sldMkLst>
        <pc:spChg chg="add mod">
          <ac:chgData name="ishan kollath" userId="69d9cc1d9952f9ad" providerId="LiveId" clId="{8D1D940E-1B6F-46A8-B993-834DD5B4A96E}" dt="2021-01-07T04:30:32.680" v="932" actId="2085"/>
          <ac:spMkLst>
            <pc:docMk/>
            <pc:sldMk cId="2549715016" sldId="258"/>
            <ac:spMk id="2" creationId="{36224D5D-927D-4D43-90C4-BE1E69F57B2A}"/>
          </ac:spMkLst>
        </pc:spChg>
        <pc:spChg chg="add del mod">
          <ac:chgData name="ishan kollath" userId="69d9cc1d9952f9ad" providerId="LiveId" clId="{8D1D940E-1B6F-46A8-B993-834DD5B4A96E}" dt="2021-01-07T04:33:47.969" v="948"/>
          <ac:spMkLst>
            <pc:docMk/>
            <pc:sldMk cId="2549715016" sldId="258"/>
            <ac:spMk id="3" creationId="{E98E1EE0-D67D-45B9-8565-A0D3E9A7498D}"/>
          </ac:spMkLst>
        </pc:spChg>
        <pc:spChg chg="add mod">
          <ac:chgData name="ishan kollath" userId="69d9cc1d9952f9ad" providerId="LiveId" clId="{8D1D940E-1B6F-46A8-B993-834DD5B4A96E}" dt="2021-01-07T04:35:34.625" v="1015" actId="1076"/>
          <ac:spMkLst>
            <pc:docMk/>
            <pc:sldMk cId="2549715016" sldId="258"/>
            <ac:spMk id="16" creationId="{6913EACC-E470-4AA3-AB06-6529A24FA023}"/>
          </ac:spMkLst>
        </pc:spChg>
        <pc:spChg chg="add mod">
          <ac:chgData name="ishan kollath" userId="69d9cc1d9952f9ad" providerId="LiveId" clId="{8D1D940E-1B6F-46A8-B993-834DD5B4A96E}" dt="2021-01-07T04:35:39.685" v="1016" actId="1076"/>
          <ac:spMkLst>
            <pc:docMk/>
            <pc:sldMk cId="2549715016" sldId="258"/>
            <ac:spMk id="17" creationId="{9F144C4B-BA13-4704-A679-6E712641E03C}"/>
          </ac:spMkLst>
        </pc:spChg>
        <pc:spChg chg="add mod">
          <ac:chgData name="ishan kollath" userId="69d9cc1d9952f9ad" providerId="LiveId" clId="{8D1D940E-1B6F-46A8-B993-834DD5B4A96E}" dt="2021-01-07T04:35:59.390" v="1027" actId="1076"/>
          <ac:spMkLst>
            <pc:docMk/>
            <pc:sldMk cId="2549715016" sldId="258"/>
            <ac:spMk id="18" creationId="{220D5800-B9A8-409B-A65B-61A01315B544}"/>
          </ac:spMkLst>
        </pc:spChg>
        <pc:spChg chg="del mod">
          <ac:chgData name="ishan kollath" userId="69d9cc1d9952f9ad" providerId="LiveId" clId="{8D1D940E-1B6F-46A8-B993-834DD5B4A96E}" dt="2021-01-07T03:48:32.332" v="886" actId="478"/>
          <ac:spMkLst>
            <pc:docMk/>
            <pc:sldMk cId="2549715016" sldId="258"/>
            <ac:spMk id="26" creationId="{2E5FEAE9-B6F7-4E47-9475-5A18556A3EA3}"/>
          </ac:spMkLst>
        </pc:spChg>
        <pc:spChg chg="mod">
          <ac:chgData name="ishan kollath" userId="69d9cc1d9952f9ad" providerId="LiveId" clId="{8D1D940E-1B6F-46A8-B993-834DD5B4A96E}" dt="2021-01-07T04:34:19.361" v="994" actId="113"/>
          <ac:spMkLst>
            <pc:docMk/>
            <pc:sldMk cId="2549715016" sldId="258"/>
            <ac:spMk id="28" creationId="{6F6B63B5-0501-44EF-A318-AFE7CE536E50}"/>
          </ac:spMkLst>
        </pc:spChg>
        <pc:spChg chg="del">
          <ac:chgData name="ishan kollath" userId="69d9cc1d9952f9ad" providerId="LiveId" clId="{8D1D940E-1B6F-46A8-B993-834DD5B4A96E}" dt="2021-01-07T04:31:59.218" v="938" actId="478"/>
          <ac:spMkLst>
            <pc:docMk/>
            <pc:sldMk cId="2549715016" sldId="258"/>
            <ac:spMk id="29" creationId="{C591DC8B-F55F-49F6-BF0E-335CADBB05A0}"/>
          </ac:spMkLst>
        </pc:spChg>
        <pc:spChg chg="del">
          <ac:chgData name="ishan kollath" userId="69d9cc1d9952f9ad" providerId="LiveId" clId="{8D1D940E-1B6F-46A8-B993-834DD5B4A96E}" dt="2021-01-07T03:48:45.784" v="893" actId="478"/>
          <ac:spMkLst>
            <pc:docMk/>
            <pc:sldMk cId="2549715016" sldId="258"/>
            <ac:spMk id="32" creationId="{DED3C4E6-036C-48EA-9C25-EB3521F027AD}"/>
          </ac:spMkLst>
        </pc:spChg>
        <pc:graphicFrameChg chg="del mod">
          <ac:chgData name="ishan kollath" userId="69d9cc1d9952f9ad" providerId="LiveId" clId="{8D1D940E-1B6F-46A8-B993-834DD5B4A96E}" dt="2021-01-07T03:48:43.295" v="892" actId="478"/>
          <ac:graphicFrameMkLst>
            <pc:docMk/>
            <pc:sldMk cId="2549715016" sldId="258"/>
            <ac:graphicFrameMk id="24" creationId="{DBA66E90-EC4C-4F09-A627-9D0C468D80DE}"/>
          </ac:graphicFrameMkLst>
        </pc:graphicFrameChg>
        <pc:graphicFrameChg chg="del mod">
          <ac:chgData name="ishan kollath" userId="69d9cc1d9952f9ad" providerId="LiveId" clId="{8D1D940E-1B6F-46A8-B993-834DD5B4A96E}" dt="2021-01-07T03:48:41.500" v="890" actId="478"/>
          <ac:graphicFrameMkLst>
            <pc:docMk/>
            <pc:sldMk cId="2549715016" sldId="258"/>
            <ac:graphicFrameMk id="25" creationId="{06121EC5-D027-4C16-9123-F0726AADACB5}"/>
          </ac:graphicFrameMkLst>
        </pc:graphicFrameChg>
        <pc:graphicFrameChg chg="del mod">
          <ac:chgData name="ishan kollath" userId="69d9cc1d9952f9ad" providerId="LiveId" clId="{8D1D940E-1B6F-46A8-B993-834DD5B4A96E}" dt="2021-01-07T03:48:42.288" v="891" actId="478"/>
          <ac:graphicFrameMkLst>
            <pc:docMk/>
            <pc:sldMk cId="2549715016" sldId="258"/>
            <ac:graphicFrameMk id="27" creationId="{7703F724-5ACA-4822-8431-18B9FED2F97E}"/>
          </ac:graphicFrameMkLst>
        </pc:graphicFrameChg>
        <pc:picChg chg="mod">
          <ac:chgData name="ishan kollath" userId="69d9cc1d9952f9ad" providerId="LiveId" clId="{8D1D940E-1B6F-46A8-B993-834DD5B4A96E}" dt="2021-01-07T04:32:20.248" v="940" actId="14100"/>
          <ac:picMkLst>
            <pc:docMk/>
            <pc:sldMk cId="2549715016" sldId="258"/>
            <ac:picMk id="1026" creationId="{195CA2AC-CAFC-4CAB-BF2E-0A497A607375}"/>
          </ac:picMkLst>
        </pc:picChg>
      </pc:sldChg>
    </pc:docChg>
  </pc:docChgLst>
  <pc:docChgLst>
    <pc:chgData name="ishan kollath" userId="69d9cc1d9952f9ad" providerId="LiveId" clId="{2B3193C5-D805-4CEE-A1F7-F794C987B9FF}"/>
    <pc:docChg chg="undo custSel addSld delSld modSld sldOrd">
      <pc:chgData name="ishan kollath" userId="69d9cc1d9952f9ad" providerId="LiveId" clId="{2B3193C5-D805-4CEE-A1F7-F794C987B9FF}" dt="2021-01-30T12:11:48.934" v="130"/>
      <pc:docMkLst>
        <pc:docMk/>
      </pc:docMkLst>
      <pc:sldChg chg="delSp modSp del mod delAnim">
        <pc:chgData name="ishan kollath" userId="69d9cc1d9952f9ad" providerId="LiveId" clId="{2B3193C5-D805-4CEE-A1F7-F794C987B9FF}" dt="2021-01-30T11:57:23.677" v="59" actId="47"/>
        <pc:sldMkLst>
          <pc:docMk/>
          <pc:sldMk cId="3718487146" sldId="259"/>
        </pc:sldMkLst>
        <pc:spChg chg="del">
          <ac:chgData name="ishan kollath" userId="69d9cc1d9952f9ad" providerId="LiveId" clId="{2B3193C5-D805-4CEE-A1F7-F794C987B9FF}" dt="2021-01-30T11:57:21.893" v="58" actId="478"/>
          <ac:spMkLst>
            <pc:docMk/>
            <pc:sldMk cId="3718487146" sldId="259"/>
            <ac:spMk id="2" creationId="{463790B0-327E-42FD-B5FA-07C19119A070}"/>
          </ac:spMkLst>
        </pc:spChg>
        <pc:graphicFrameChg chg="mod">
          <ac:chgData name="ishan kollath" userId="69d9cc1d9952f9ad" providerId="LiveId" clId="{2B3193C5-D805-4CEE-A1F7-F794C987B9FF}" dt="2021-01-30T11:57:23.677" v="59" actId="47"/>
          <ac:graphicFrameMkLst>
            <pc:docMk/>
            <pc:sldMk cId="3718487146" sldId="259"/>
            <ac:graphicFrameMk id="25" creationId="{06121EC5-D027-4C16-9123-F0726AADACB5}"/>
          </ac:graphicFrameMkLst>
        </pc:graphicFrameChg>
        <pc:graphicFrameChg chg="mod">
          <ac:chgData name="ishan kollath" userId="69d9cc1d9952f9ad" providerId="LiveId" clId="{2B3193C5-D805-4CEE-A1F7-F794C987B9FF}" dt="2021-01-30T11:57:23.677" v="59" actId="47"/>
          <ac:graphicFrameMkLst>
            <pc:docMk/>
            <pc:sldMk cId="3718487146" sldId="259"/>
            <ac:graphicFrameMk id="27" creationId="{7703F724-5ACA-4822-8431-18B9FED2F97E}"/>
          </ac:graphicFrameMkLst>
        </pc:graphicFrameChg>
      </pc:sldChg>
      <pc:sldChg chg="addSp delSp modSp mod modTransition modAnim">
        <pc:chgData name="ishan kollath" userId="69d9cc1d9952f9ad" providerId="LiveId" clId="{2B3193C5-D805-4CEE-A1F7-F794C987B9FF}" dt="2021-01-30T12:11:48.934" v="130"/>
        <pc:sldMkLst>
          <pc:docMk/>
          <pc:sldMk cId="3841997840" sldId="260"/>
        </pc:sldMkLst>
        <pc:spChg chg="add mod">
          <ac:chgData name="ishan kollath" userId="69d9cc1d9952f9ad" providerId="LiveId" clId="{2B3193C5-D805-4CEE-A1F7-F794C987B9FF}" dt="2021-01-30T11:57:34.332" v="77" actId="20577"/>
          <ac:spMkLst>
            <pc:docMk/>
            <pc:sldMk cId="3841997840" sldId="260"/>
            <ac:spMk id="25" creationId="{93EA6EE8-C951-4649-AA4B-0BFF1104591D}"/>
          </ac:spMkLst>
        </pc:spChg>
        <pc:spChg chg="del">
          <ac:chgData name="ishan kollath" userId="69d9cc1d9952f9ad" providerId="LiveId" clId="{2B3193C5-D805-4CEE-A1F7-F794C987B9FF}" dt="2021-01-30T12:11:11.709" v="129" actId="478"/>
          <ac:spMkLst>
            <pc:docMk/>
            <pc:sldMk cId="3841997840" sldId="260"/>
            <ac:spMk id="29" creationId="{C591DC8B-F55F-49F6-BF0E-335CADBB05A0}"/>
          </ac:spMkLst>
        </pc:spChg>
        <pc:spChg chg="del">
          <ac:chgData name="ishan kollath" userId="69d9cc1d9952f9ad" providerId="LiveId" clId="{2B3193C5-D805-4CEE-A1F7-F794C987B9FF}" dt="2021-01-30T12:11:11.709" v="129" actId="478"/>
          <ac:spMkLst>
            <pc:docMk/>
            <pc:sldMk cId="3841997840" sldId="260"/>
            <ac:spMk id="33" creationId="{B2E47080-E80C-4C1C-9FBF-66229FAE3900}"/>
          </ac:spMkLst>
        </pc:spChg>
        <pc:grpChg chg="add mod">
          <ac:chgData name="ishan kollath" userId="69d9cc1d9952f9ad" providerId="LiveId" clId="{2B3193C5-D805-4CEE-A1F7-F794C987B9FF}" dt="2021-01-30T12:10:09.077" v="123" actId="164"/>
          <ac:grpSpMkLst>
            <pc:docMk/>
            <pc:sldMk cId="3841997840" sldId="260"/>
            <ac:grpSpMk id="13" creationId="{2CB52622-85E3-41F0-B16A-6CCB46344E4C}"/>
          </ac:grpSpMkLst>
        </pc:grpChg>
        <pc:picChg chg="add mod modCrop">
          <ac:chgData name="ishan kollath" userId="69d9cc1d9952f9ad" providerId="LiveId" clId="{2B3193C5-D805-4CEE-A1F7-F794C987B9FF}" dt="2021-01-30T12:10:09.077" v="123" actId="164"/>
          <ac:picMkLst>
            <pc:docMk/>
            <pc:sldMk cId="3841997840" sldId="260"/>
            <ac:picMk id="9" creationId="{32566C64-C894-4461-B4A9-86E4AE124E3E}"/>
          </ac:picMkLst>
        </pc:picChg>
        <pc:picChg chg="add mod">
          <ac:chgData name="ishan kollath" userId="69d9cc1d9952f9ad" providerId="LiveId" clId="{2B3193C5-D805-4CEE-A1F7-F794C987B9FF}" dt="2021-01-30T12:10:12.672" v="124" actId="1076"/>
          <ac:picMkLst>
            <pc:docMk/>
            <pc:sldMk cId="3841997840" sldId="260"/>
            <ac:picMk id="12" creationId="{AA760E35-CCEB-45F1-BC70-1F932A7418F0}"/>
          </ac:picMkLst>
        </pc:picChg>
        <pc:picChg chg="add mod modCrop">
          <ac:chgData name="ishan kollath" userId="69d9cc1d9952f9ad" providerId="LiveId" clId="{2B3193C5-D805-4CEE-A1F7-F794C987B9FF}" dt="2021-01-30T12:10:09.077" v="123" actId="164"/>
          <ac:picMkLst>
            <pc:docMk/>
            <pc:sldMk cId="3841997840" sldId="260"/>
            <ac:picMk id="26" creationId="{857CC2FC-8291-468C-BE53-1C5CB67412A4}"/>
          </ac:picMkLst>
        </pc:picChg>
        <pc:picChg chg="add mod modCrop">
          <ac:chgData name="ishan kollath" userId="69d9cc1d9952f9ad" providerId="LiveId" clId="{2B3193C5-D805-4CEE-A1F7-F794C987B9FF}" dt="2021-01-30T12:10:09.077" v="123" actId="164"/>
          <ac:picMkLst>
            <pc:docMk/>
            <pc:sldMk cId="3841997840" sldId="260"/>
            <ac:picMk id="27" creationId="{59C1897C-A9C0-4AE9-9100-8F9ED2C053E0}"/>
          </ac:picMkLst>
        </pc:picChg>
        <pc:picChg chg="add mod modCrop">
          <ac:chgData name="ishan kollath" userId="69d9cc1d9952f9ad" providerId="LiveId" clId="{2B3193C5-D805-4CEE-A1F7-F794C987B9FF}" dt="2021-01-30T12:10:09.077" v="123" actId="164"/>
          <ac:picMkLst>
            <pc:docMk/>
            <pc:sldMk cId="3841997840" sldId="260"/>
            <ac:picMk id="31" creationId="{8A1853F2-DCAD-459E-8714-FF0562AB333A}"/>
          </ac:picMkLst>
        </pc:picChg>
        <pc:picChg chg="add mod modCrop">
          <ac:chgData name="ishan kollath" userId="69d9cc1d9952f9ad" providerId="LiveId" clId="{2B3193C5-D805-4CEE-A1F7-F794C987B9FF}" dt="2021-01-30T11:59:10.782" v="99" actId="732"/>
          <ac:picMkLst>
            <pc:docMk/>
            <pc:sldMk cId="3841997840" sldId="260"/>
            <ac:picMk id="32" creationId="{A1D17A1B-D40B-49F7-A02D-958629A90BA6}"/>
          </ac:picMkLst>
        </pc:picChg>
      </pc:sldChg>
      <pc:sldChg chg="modSp del mod">
        <pc:chgData name="ishan kollath" userId="69d9cc1d9952f9ad" providerId="LiveId" clId="{2B3193C5-D805-4CEE-A1F7-F794C987B9FF}" dt="2021-01-30T11:57:16.461" v="57" actId="47"/>
        <pc:sldMkLst>
          <pc:docMk/>
          <pc:sldMk cId="1725506364" sldId="261"/>
        </pc:sldMkLst>
        <pc:graphicFrameChg chg="mod">
          <ac:chgData name="ishan kollath" userId="69d9cc1d9952f9ad" providerId="LiveId" clId="{2B3193C5-D805-4CEE-A1F7-F794C987B9FF}" dt="2021-01-30T11:57:16.461" v="57" actId="47"/>
          <ac:graphicFrameMkLst>
            <pc:docMk/>
            <pc:sldMk cId="1725506364" sldId="261"/>
            <ac:graphicFrameMk id="25" creationId="{06121EC5-D027-4C16-9123-F0726AADACB5}"/>
          </ac:graphicFrameMkLst>
        </pc:graphicFrameChg>
        <pc:graphicFrameChg chg="mod">
          <ac:chgData name="ishan kollath" userId="69d9cc1d9952f9ad" providerId="LiveId" clId="{2B3193C5-D805-4CEE-A1F7-F794C987B9FF}" dt="2021-01-30T11:57:16.461" v="57" actId="47"/>
          <ac:graphicFrameMkLst>
            <pc:docMk/>
            <pc:sldMk cId="1725506364" sldId="261"/>
            <ac:graphicFrameMk id="27" creationId="{7703F724-5ACA-4822-8431-18B9FED2F97E}"/>
          </ac:graphicFrameMkLst>
        </pc:graphicFrameChg>
      </pc:sldChg>
      <pc:sldChg chg="del">
        <pc:chgData name="ishan kollath" userId="69d9cc1d9952f9ad" providerId="LiveId" clId="{2B3193C5-D805-4CEE-A1F7-F794C987B9FF}" dt="2021-01-30T11:55:35.505" v="6" actId="47"/>
        <pc:sldMkLst>
          <pc:docMk/>
          <pc:sldMk cId="611767406" sldId="264"/>
        </pc:sldMkLst>
      </pc:sldChg>
      <pc:sldChg chg="del">
        <pc:chgData name="ishan kollath" userId="69d9cc1d9952f9ad" providerId="LiveId" clId="{2B3193C5-D805-4CEE-A1F7-F794C987B9FF}" dt="2021-01-30T11:55:34.718" v="5" actId="47"/>
        <pc:sldMkLst>
          <pc:docMk/>
          <pc:sldMk cId="1360793846" sldId="265"/>
        </pc:sldMkLst>
      </pc:sldChg>
      <pc:sldChg chg="del">
        <pc:chgData name="ishan kollath" userId="69d9cc1d9952f9ad" providerId="LiveId" clId="{2B3193C5-D805-4CEE-A1F7-F794C987B9FF}" dt="2021-01-30T11:55:33.154" v="4" actId="47"/>
        <pc:sldMkLst>
          <pc:docMk/>
          <pc:sldMk cId="3260266283" sldId="266"/>
        </pc:sldMkLst>
      </pc:sldChg>
      <pc:sldChg chg="add del ord">
        <pc:chgData name="ishan kollath" userId="69d9cc1d9952f9ad" providerId="LiveId" clId="{2B3193C5-D805-4CEE-A1F7-F794C987B9FF}" dt="2021-01-30T11:59:13.913" v="100" actId="47"/>
        <pc:sldMkLst>
          <pc:docMk/>
          <pc:sldMk cId="2423456635" sldId="269"/>
        </pc:sldMkLst>
      </pc:sldChg>
      <pc:sldChg chg="addSp delSp modSp add del mod ord addAnim delAnim modAnim">
        <pc:chgData name="ishan kollath" userId="69d9cc1d9952f9ad" providerId="LiveId" clId="{2B3193C5-D805-4CEE-A1F7-F794C987B9FF}" dt="2021-01-30T11:56:48.623" v="52" actId="1076"/>
        <pc:sldMkLst>
          <pc:docMk/>
          <pc:sldMk cId="2194039635" sldId="270"/>
        </pc:sldMkLst>
        <pc:spChg chg="add del">
          <ac:chgData name="ishan kollath" userId="69d9cc1d9952f9ad" providerId="LiveId" clId="{2B3193C5-D805-4CEE-A1F7-F794C987B9FF}" dt="2021-01-30T11:56:33.166" v="49" actId="478"/>
          <ac:spMkLst>
            <pc:docMk/>
            <pc:sldMk cId="2194039635" sldId="270"/>
            <ac:spMk id="2" creationId="{7000B08F-F744-4260-96B5-7DE9C0D30331}"/>
          </ac:spMkLst>
        </pc:spChg>
        <pc:spChg chg="add del mod">
          <ac:chgData name="ishan kollath" userId="69d9cc1d9952f9ad" providerId="LiveId" clId="{2B3193C5-D805-4CEE-A1F7-F794C987B9FF}" dt="2021-01-30T11:56:44.046" v="50" actId="478"/>
          <ac:spMkLst>
            <pc:docMk/>
            <pc:sldMk cId="2194039635" sldId="270"/>
            <ac:spMk id="3" creationId="{553DD555-466E-4BBD-9917-A939B75AF4D3}"/>
          </ac:spMkLst>
        </pc:spChg>
        <pc:spChg chg="del">
          <ac:chgData name="ishan kollath" userId="69d9cc1d9952f9ad" providerId="LiveId" clId="{2B3193C5-D805-4CEE-A1F7-F794C987B9FF}" dt="2021-01-30T11:56:08.969" v="38" actId="478"/>
          <ac:spMkLst>
            <pc:docMk/>
            <pc:sldMk cId="2194039635" sldId="270"/>
            <ac:spMk id="4" creationId="{CBEB8D9F-FB5B-42FA-8F6B-B0067BFACCEB}"/>
          </ac:spMkLst>
        </pc:spChg>
        <pc:spChg chg="add del">
          <ac:chgData name="ishan kollath" userId="69d9cc1d9952f9ad" providerId="LiveId" clId="{2B3193C5-D805-4CEE-A1F7-F794C987B9FF}" dt="2021-01-30T11:56:33.166" v="49" actId="478"/>
          <ac:spMkLst>
            <pc:docMk/>
            <pc:sldMk cId="2194039635" sldId="270"/>
            <ac:spMk id="6" creationId="{413CA06A-763C-4F46-AAEF-E13FB01229E0}"/>
          </ac:spMkLst>
        </pc:spChg>
        <pc:spChg chg="add del">
          <ac:chgData name="ishan kollath" userId="69d9cc1d9952f9ad" providerId="LiveId" clId="{2B3193C5-D805-4CEE-A1F7-F794C987B9FF}" dt="2021-01-30T11:56:33.166" v="49" actId="478"/>
          <ac:spMkLst>
            <pc:docMk/>
            <pc:sldMk cId="2194039635" sldId="270"/>
            <ac:spMk id="7" creationId="{9A115C20-60E8-465F-807C-BE1BAE17B093}"/>
          </ac:spMkLst>
        </pc:spChg>
        <pc:spChg chg="del mod">
          <ac:chgData name="ishan kollath" userId="69d9cc1d9952f9ad" providerId="LiveId" clId="{2B3193C5-D805-4CEE-A1F7-F794C987B9FF}" dt="2021-01-30T11:56:17.113" v="41" actId="478"/>
          <ac:spMkLst>
            <pc:docMk/>
            <pc:sldMk cId="2194039635" sldId="270"/>
            <ac:spMk id="9" creationId="{D9442087-CF4C-4BA4-9C75-621EDE9138C3}"/>
          </ac:spMkLst>
        </pc:spChg>
        <pc:spChg chg="del">
          <ac:chgData name="ishan kollath" userId="69d9cc1d9952f9ad" providerId="LiveId" clId="{2B3193C5-D805-4CEE-A1F7-F794C987B9FF}" dt="2021-01-30T11:56:09.630" v="39" actId="478"/>
          <ac:spMkLst>
            <pc:docMk/>
            <pc:sldMk cId="2194039635" sldId="270"/>
            <ac:spMk id="10" creationId="{5C7983EF-7F73-4649-9512-AB4DB2EEE5E8}"/>
          </ac:spMkLst>
        </pc:spChg>
        <pc:spChg chg="add del mod">
          <ac:chgData name="ishan kollath" userId="69d9cc1d9952f9ad" providerId="LiveId" clId="{2B3193C5-D805-4CEE-A1F7-F794C987B9FF}" dt="2021-01-30T11:56:32.669" v="48"/>
          <ac:spMkLst>
            <pc:docMk/>
            <pc:sldMk cId="2194039635" sldId="270"/>
            <ac:spMk id="12" creationId="{20731F30-6D54-4120-B98A-DE2F61CCD0C5}"/>
          </ac:spMkLst>
        </pc:spChg>
        <pc:spChg chg="add del mod">
          <ac:chgData name="ishan kollath" userId="69d9cc1d9952f9ad" providerId="LiveId" clId="{2B3193C5-D805-4CEE-A1F7-F794C987B9FF}" dt="2021-01-30T11:56:32.669" v="48"/>
          <ac:spMkLst>
            <pc:docMk/>
            <pc:sldMk cId="2194039635" sldId="270"/>
            <ac:spMk id="13" creationId="{F0D07EB9-8053-43EA-BB0F-EB1719AA4584}"/>
          </ac:spMkLst>
        </pc:spChg>
        <pc:spChg chg="add del mod">
          <ac:chgData name="ishan kollath" userId="69d9cc1d9952f9ad" providerId="LiveId" clId="{2B3193C5-D805-4CEE-A1F7-F794C987B9FF}" dt="2021-01-30T11:56:32.669" v="48"/>
          <ac:spMkLst>
            <pc:docMk/>
            <pc:sldMk cId="2194039635" sldId="270"/>
            <ac:spMk id="14" creationId="{E5F97B21-83E1-4D0F-A4D3-C71852EDEDD2}"/>
          </ac:spMkLst>
        </pc:spChg>
        <pc:spChg chg="add mod">
          <ac:chgData name="ishan kollath" userId="69d9cc1d9952f9ad" providerId="LiveId" clId="{2B3193C5-D805-4CEE-A1F7-F794C987B9FF}" dt="2021-01-30T11:56:48.623" v="52" actId="1076"/>
          <ac:spMkLst>
            <pc:docMk/>
            <pc:sldMk cId="2194039635" sldId="270"/>
            <ac:spMk id="16" creationId="{4366F428-D360-40E4-A7B7-EC616148E7AB}"/>
          </ac:spMkLst>
        </pc:spChg>
        <pc:spChg chg="add mod">
          <ac:chgData name="ishan kollath" userId="69d9cc1d9952f9ad" providerId="LiveId" clId="{2B3193C5-D805-4CEE-A1F7-F794C987B9FF}" dt="2021-01-30T11:56:48.623" v="52" actId="1076"/>
          <ac:spMkLst>
            <pc:docMk/>
            <pc:sldMk cId="2194039635" sldId="270"/>
            <ac:spMk id="17" creationId="{FEBFA7BF-1B41-4C6E-A79B-2983A1FA56A5}"/>
          </ac:spMkLst>
        </pc:spChg>
        <pc:spChg chg="add mod">
          <ac:chgData name="ishan kollath" userId="69d9cc1d9952f9ad" providerId="LiveId" clId="{2B3193C5-D805-4CEE-A1F7-F794C987B9FF}" dt="2021-01-30T11:56:48.623" v="52" actId="1076"/>
          <ac:spMkLst>
            <pc:docMk/>
            <pc:sldMk cId="2194039635" sldId="270"/>
            <ac:spMk id="18" creationId="{57D773AC-6AA7-4A1E-9813-2B610CD165E4}"/>
          </ac:spMkLst>
        </pc:spChg>
        <pc:picChg chg="add del">
          <ac:chgData name="ishan kollath" userId="69d9cc1d9952f9ad" providerId="LiveId" clId="{2B3193C5-D805-4CEE-A1F7-F794C987B9FF}" dt="2021-01-30T11:56:33.166" v="49" actId="478"/>
          <ac:picMkLst>
            <pc:docMk/>
            <pc:sldMk cId="2194039635" sldId="270"/>
            <ac:picMk id="5" creationId="{B0A34D82-85B4-40D9-A87B-F2D6CB59ECBE}"/>
          </ac:picMkLst>
        </pc:picChg>
        <pc:picChg chg="add del mod">
          <ac:chgData name="ishan kollath" userId="69d9cc1d9952f9ad" providerId="LiveId" clId="{2B3193C5-D805-4CEE-A1F7-F794C987B9FF}" dt="2021-01-30T11:56:44.046" v="50" actId="478"/>
          <ac:picMkLst>
            <pc:docMk/>
            <pc:sldMk cId="2194039635" sldId="270"/>
            <ac:picMk id="8" creationId="{1100303C-1324-438E-8B62-B1BD03F7BD6C}"/>
          </ac:picMkLst>
        </pc:picChg>
        <pc:picChg chg="add del mod">
          <ac:chgData name="ishan kollath" userId="69d9cc1d9952f9ad" providerId="LiveId" clId="{2B3193C5-D805-4CEE-A1F7-F794C987B9FF}" dt="2021-01-30T11:56:32.669" v="48"/>
          <ac:picMkLst>
            <pc:docMk/>
            <pc:sldMk cId="2194039635" sldId="270"/>
            <ac:picMk id="11" creationId="{CEE8B0DE-4D43-4B3C-9466-4CC238A93ACF}"/>
          </ac:picMkLst>
        </pc:picChg>
        <pc:picChg chg="add mod">
          <ac:chgData name="ishan kollath" userId="69d9cc1d9952f9ad" providerId="LiveId" clId="{2B3193C5-D805-4CEE-A1F7-F794C987B9FF}" dt="2021-01-30T11:56:48.623" v="52" actId="1076"/>
          <ac:picMkLst>
            <pc:docMk/>
            <pc:sldMk cId="2194039635" sldId="270"/>
            <ac:picMk id="15" creationId="{392AACB7-015D-46F7-ACE7-8B14AC5FEF1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05799-B7B9-4893-8D90-35B9C4028EAA}" type="datetimeFigureOut">
              <a:rPr lang="en-IN" smtClean="0"/>
              <a:t>16-03-2021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1EDCF-1DE0-4906-93B3-8F91F3E1AC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46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EF09-66B1-4651-B32B-366DB600436B}" type="datetimeFigureOut">
              <a:rPr lang="en-IN" smtClean="0"/>
              <a:t>16-03-2021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DE074-E438-4161-A083-9AF25A0AB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539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EF09-66B1-4651-B32B-366DB600436B}" type="datetimeFigureOut">
              <a:rPr lang="en-IN" smtClean="0"/>
              <a:t>16-03-2021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DE074-E438-4161-A083-9AF25A0AB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897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EF09-66B1-4651-B32B-366DB600436B}" type="datetimeFigureOut">
              <a:rPr lang="en-IN" smtClean="0"/>
              <a:t>16-03-2021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DE074-E438-4161-A083-9AF25A0AB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632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EF09-66B1-4651-B32B-366DB600436B}" type="datetimeFigureOut">
              <a:rPr lang="en-IN" smtClean="0"/>
              <a:t>16-03-2021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DE074-E438-4161-A083-9AF25A0AB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885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EF09-66B1-4651-B32B-366DB600436B}" type="datetimeFigureOut">
              <a:rPr lang="en-IN" smtClean="0"/>
              <a:t>16-03-2021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DE074-E438-4161-A083-9AF25A0AB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49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EF09-66B1-4651-B32B-366DB600436B}" type="datetimeFigureOut">
              <a:rPr lang="en-IN" smtClean="0"/>
              <a:t>16-03-2021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DE074-E438-4161-A083-9AF25A0AB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408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EF09-66B1-4651-B32B-366DB600436B}" type="datetimeFigureOut">
              <a:rPr lang="en-IN" smtClean="0"/>
              <a:t>16-03-2021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DE074-E438-4161-A083-9AF25A0AB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13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EF09-66B1-4651-B32B-366DB600436B}" type="datetimeFigureOut">
              <a:rPr lang="en-IN" smtClean="0"/>
              <a:t>16-03-2021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DE074-E438-4161-A083-9AF25A0AB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23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EF09-66B1-4651-B32B-366DB600436B}" type="datetimeFigureOut">
              <a:rPr lang="en-IN" smtClean="0"/>
              <a:t>16-03-2021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DE074-E438-4161-A083-9AF25A0AB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98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EF09-66B1-4651-B32B-366DB600436B}" type="datetimeFigureOut">
              <a:rPr lang="en-IN" smtClean="0"/>
              <a:t>16-03-2021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DE074-E438-4161-A083-9AF25A0AB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63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EF09-66B1-4651-B32B-366DB600436B}" type="datetimeFigureOut">
              <a:rPr lang="en-IN" smtClean="0"/>
              <a:t>16-03-2021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DE074-E438-4161-A083-9AF25A0AB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007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5EF09-66B1-4651-B32B-366DB600436B}" type="datetimeFigureOut">
              <a:rPr lang="en-IN" smtClean="0"/>
              <a:t>16-03-2021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DE074-E438-4161-A083-9AF25A0AB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0216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file:///C:\Users\ishan\Desktop\1\Folder\Green.png" TargetMode="Externa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gif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slide" Target="slide3.xml"/><Relationship Id="rId12" Type="http://schemas.openxmlformats.org/officeDocument/2006/relationships/image" Target="../media/image7.gif"/><Relationship Id="rId17" Type="http://schemas.openxmlformats.org/officeDocument/2006/relationships/image" Target="../media/image12.png"/><Relationship Id="rId2" Type="http://schemas.openxmlformats.org/officeDocument/2006/relationships/control" Target="../activeX/activeX2.xml"/><Relationship Id="rId16" Type="http://schemas.openxmlformats.org/officeDocument/2006/relationships/image" Target="../media/image11.png"/><Relationship Id="rId1" Type="http://schemas.openxmlformats.org/officeDocument/2006/relationships/control" Target="../activeX/activeX1.xml"/><Relationship Id="rId6" Type="http://schemas.openxmlformats.org/officeDocument/2006/relationships/hyperlink" Target="file:///C:\Users\ishan\Desktop\1\Folder\Green.png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5" Type="http://schemas.openxmlformats.org/officeDocument/2006/relationships/image" Target="../media/image10.png"/><Relationship Id="rId10" Type="http://schemas.openxmlformats.org/officeDocument/2006/relationships/image" Target="../media/image5.jpg"/><Relationship Id="rId19" Type="http://schemas.openxmlformats.org/officeDocument/2006/relationships/image" Target="../media/image14.wmf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1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png"/><Relationship Id="rId18" Type="http://schemas.openxmlformats.org/officeDocument/2006/relationships/image" Target="../media/image15.wmf"/><Relationship Id="rId3" Type="http://schemas.openxmlformats.org/officeDocument/2006/relationships/slideLayout" Target="../slideLayouts/slideLayout1.xml"/><Relationship Id="rId7" Type="http://schemas.openxmlformats.org/officeDocument/2006/relationships/slide" Target="slide4.xml"/><Relationship Id="rId12" Type="http://schemas.openxmlformats.org/officeDocument/2006/relationships/image" Target="../media/image9.gif"/><Relationship Id="rId17" Type="http://schemas.openxmlformats.org/officeDocument/2006/relationships/image" Target="../media/image4.png"/><Relationship Id="rId2" Type="http://schemas.openxmlformats.org/officeDocument/2006/relationships/control" Target="../activeX/activeX4.xml"/><Relationship Id="rId16" Type="http://schemas.openxmlformats.org/officeDocument/2006/relationships/image" Target="../media/image13.png"/><Relationship Id="rId1" Type="http://schemas.openxmlformats.org/officeDocument/2006/relationships/control" Target="../activeX/activeX3.xml"/><Relationship Id="rId6" Type="http://schemas.openxmlformats.org/officeDocument/2006/relationships/hyperlink" Target="file:///C:\Users\ishan\Desktop\1\Folder\Green.png" TargetMode="External"/><Relationship Id="rId11" Type="http://schemas.openxmlformats.org/officeDocument/2006/relationships/image" Target="../media/image8.gif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gif"/><Relationship Id="rId19" Type="http://schemas.openxmlformats.org/officeDocument/2006/relationships/image" Target="../media/image16.wmf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slide" Target="slide5.xml"/><Relationship Id="rId4" Type="http://schemas.openxmlformats.org/officeDocument/2006/relationships/hyperlink" Target="file:///C:\Users\ishan\Desktop\1\Folder\Green.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file:///C:\Users\ishan\Desktop\1\Folder\Green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.xml"/><Relationship Id="rId1" Type="http://schemas.openxmlformats.org/officeDocument/2006/relationships/control" Target="../activeX/activeX5.xml"/><Relationship Id="rId6" Type="http://schemas.openxmlformats.org/officeDocument/2006/relationships/image" Target="../media/image3.png"/><Relationship Id="rId5" Type="http://schemas.openxmlformats.org/officeDocument/2006/relationships/hyperlink" Target="file:///C:\Users\ishan\Desktop\1\Folder\Green.png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control" Target="../activeX/activeX7.xml"/><Relationship Id="rId1" Type="http://schemas.openxmlformats.org/officeDocument/2006/relationships/control" Target="../activeX/activeX6.xml"/><Relationship Id="rId6" Type="http://schemas.openxmlformats.org/officeDocument/2006/relationships/hyperlink" Target="file:///C:\Users\ishan\Desktop\1\Folder\Green.png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1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control" Target="../activeX/activeX9.xml"/><Relationship Id="rId1" Type="http://schemas.openxmlformats.org/officeDocument/2006/relationships/control" Target="../activeX/activeX8.xml"/><Relationship Id="rId6" Type="http://schemas.openxmlformats.org/officeDocument/2006/relationships/hyperlink" Target="file:///C:\Users\ishan\Desktop\1\Folder\Green.png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A34D82-85B4-40D9-A87B-F2D6CB59E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159"/>
          <a:stretch/>
        </p:blipFill>
        <p:spPr>
          <a:xfrm>
            <a:off x="0" y="0"/>
            <a:ext cx="12192000" cy="949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3CA06A-763C-4F46-AAEF-E13FB01229E0}"/>
              </a:ext>
            </a:extLst>
          </p:cNvPr>
          <p:cNvSpPr/>
          <p:nvPr/>
        </p:nvSpPr>
        <p:spPr>
          <a:xfrm>
            <a:off x="5283200" y="100013"/>
            <a:ext cx="360363" cy="222250"/>
          </a:xfrm>
          <a:prstGeom prst="rect">
            <a:avLst/>
          </a:prstGeom>
          <a:solidFill>
            <a:srgbClr val="751B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115C20-60E8-465F-807C-BE1BAE17B093}"/>
              </a:ext>
            </a:extLst>
          </p:cNvPr>
          <p:cNvSpPr/>
          <p:nvPr/>
        </p:nvSpPr>
        <p:spPr>
          <a:xfrm>
            <a:off x="5283199" y="322263"/>
            <a:ext cx="360363" cy="45719"/>
          </a:xfrm>
          <a:prstGeom prst="rect">
            <a:avLst/>
          </a:prstGeom>
          <a:solidFill>
            <a:srgbClr val="B22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5CA2AC-CAFC-4CAB-BF2E-0A497A607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4"/>
          <a:stretch/>
        </p:blipFill>
        <p:spPr bwMode="auto">
          <a:xfrm>
            <a:off x="2574926" y="787929"/>
            <a:ext cx="4579357" cy="216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06A20-3371-4DDE-AF30-8CE4A39DC40C}"/>
              </a:ext>
            </a:extLst>
          </p:cNvPr>
          <p:cNvSpPr txBox="1"/>
          <p:nvPr/>
        </p:nvSpPr>
        <p:spPr>
          <a:xfrm>
            <a:off x="6736438" y="1667249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Online</a:t>
            </a:r>
            <a:endParaRPr lang="en-IN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48BF6-364D-4B77-B38E-E9EB38AB3333}"/>
              </a:ext>
            </a:extLst>
          </p:cNvPr>
          <p:cNvSpPr txBox="1"/>
          <p:nvPr/>
        </p:nvSpPr>
        <p:spPr>
          <a:xfrm>
            <a:off x="0" y="266226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                              Play                              Steam                             Settings                               Account         </a:t>
            </a:r>
            <a:endParaRPr lang="en-IN" dirty="0"/>
          </a:p>
        </p:txBody>
      </p:sp>
      <p:sp>
        <p:nvSpPr>
          <p:cNvPr id="17" name="Action Button: Blank 16">
            <a:extLst>
              <a:ext uri="{FF2B5EF4-FFF2-40B4-BE49-F238E27FC236}">
                <a16:creationId xmlns:a16="http://schemas.microsoft.com/office/drawing/2014/main" id="{C22A0212-8799-420C-963D-4D197E43AD5E}"/>
              </a:ext>
            </a:extLst>
          </p:cNvPr>
          <p:cNvSpPr/>
          <p:nvPr/>
        </p:nvSpPr>
        <p:spPr>
          <a:xfrm>
            <a:off x="1126067" y="2590800"/>
            <a:ext cx="1244600" cy="550333"/>
          </a:xfrm>
          <a:prstGeom prst="actionButtonBlank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ction Button: Blank 18">
            <a:hlinkClick r:id="rId4" action="ppaction://hlinksldjump"/>
            <a:extLst>
              <a:ext uri="{FF2B5EF4-FFF2-40B4-BE49-F238E27FC236}">
                <a16:creationId xmlns:a16="http://schemas.microsoft.com/office/drawing/2014/main" id="{912BBCE7-285C-4876-B4E4-9EF037632F36}"/>
              </a:ext>
            </a:extLst>
          </p:cNvPr>
          <p:cNvSpPr/>
          <p:nvPr/>
        </p:nvSpPr>
        <p:spPr>
          <a:xfrm>
            <a:off x="3149071" y="261673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6B63B5-0501-44EF-A318-AFE7CE536E50}"/>
              </a:ext>
            </a:extLst>
          </p:cNvPr>
          <p:cNvSpPr/>
          <p:nvPr/>
        </p:nvSpPr>
        <p:spPr>
          <a:xfrm>
            <a:off x="546629" y="3732742"/>
            <a:ext cx="2531003" cy="2133598"/>
          </a:xfrm>
          <a:prstGeom prst="rect">
            <a:avLst/>
          </a:prstGeom>
          <a:solidFill>
            <a:schemeClr val="tx2">
              <a:lumMod val="90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ction Button: Blank 19">
            <a:hlinkClick r:id="rId5" action="ppaction://program" highlightClick="1"/>
            <a:extLst>
              <a:ext uri="{FF2B5EF4-FFF2-40B4-BE49-F238E27FC236}">
                <a16:creationId xmlns:a16="http://schemas.microsoft.com/office/drawing/2014/main" id="{8EE3BF67-5B50-411F-BF60-04D01C4ED7B3}"/>
              </a:ext>
            </a:extLst>
          </p:cNvPr>
          <p:cNvSpPr/>
          <p:nvPr/>
        </p:nvSpPr>
        <p:spPr>
          <a:xfrm>
            <a:off x="5236632" y="2581276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ction Button: Blank 20">
            <a:hlinkClick r:id="rId5" action="ppaction://program" highlightClick="1"/>
            <a:extLst>
              <a:ext uri="{FF2B5EF4-FFF2-40B4-BE49-F238E27FC236}">
                <a16:creationId xmlns:a16="http://schemas.microsoft.com/office/drawing/2014/main" id="{703A1FBA-9CEF-4D5E-AD55-AA4345B7C252}"/>
              </a:ext>
            </a:extLst>
          </p:cNvPr>
          <p:cNvSpPr/>
          <p:nvPr/>
        </p:nvSpPr>
        <p:spPr>
          <a:xfrm>
            <a:off x="7357531" y="259080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ction Button: Blank 21">
            <a:hlinkClick r:id="rId5" action="ppaction://program" highlightClick="1"/>
            <a:extLst>
              <a:ext uri="{FF2B5EF4-FFF2-40B4-BE49-F238E27FC236}">
                <a16:creationId xmlns:a16="http://schemas.microsoft.com/office/drawing/2014/main" id="{0BFE6B2D-63A3-4701-851C-76C9216E0A23}"/>
              </a:ext>
            </a:extLst>
          </p:cNvPr>
          <p:cNvSpPr/>
          <p:nvPr/>
        </p:nvSpPr>
        <p:spPr>
          <a:xfrm>
            <a:off x="9729209" y="259080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9A58C1-3DD8-4FE9-9FBB-9F8C7103B116}"/>
              </a:ext>
            </a:extLst>
          </p:cNvPr>
          <p:cNvCxnSpPr>
            <a:cxnSpLocks/>
          </p:cNvCxnSpPr>
          <p:nvPr/>
        </p:nvCxnSpPr>
        <p:spPr>
          <a:xfrm>
            <a:off x="-118533" y="3606800"/>
            <a:ext cx="123105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C52B6A1-8687-4DFA-8DF8-8E60DE77F4BC}"/>
              </a:ext>
            </a:extLst>
          </p:cNvPr>
          <p:cNvSpPr/>
          <p:nvPr/>
        </p:nvSpPr>
        <p:spPr>
          <a:xfrm>
            <a:off x="3987800" y="4660556"/>
            <a:ext cx="745066" cy="427022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FA12E-C845-40D2-B1B5-4EB5D510315A}"/>
              </a:ext>
            </a:extLst>
          </p:cNvPr>
          <p:cNvSpPr txBox="1"/>
          <p:nvPr/>
        </p:nvSpPr>
        <p:spPr>
          <a:xfrm>
            <a:off x="865359" y="5211449"/>
            <a:ext cx="189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Welcome TRSC25!</a:t>
            </a:r>
            <a:endParaRPr lang="en-I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5368EC4-FDAB-4912-B273-FC923F24D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DE2A"/>
              </a:clrFrom>
              <a:clrTo>
                <a:srgbClr val="FFDE2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087" y="4080084"/>
            <a:ext cx="893433" cy="8934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ction Button: Blank 2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967E037-0684-472D-83B3-C219C444F721}"/>
              </a:ext>
            </a:extLst>
          </p:cNvPr>
          <p:cNvSpPr/>
          <p:nvPr/>
        </p:nvSpPr>
        <p:spPr>
          <a:xfrm>
            <a:off x="3987800" y="4697428"/>
            <a:ext cx="745066" cy="35327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C4119C-955E-4748-931D-6366420340DE}"/>
              </a:ext>
            </a:extLst>
          </p:cNvPr>
          <p:cNvCxnSpPr>
            <a:cxnSpLocks/>
          </p:cNvCxnSpPr>
          <p:nvPr/>
        </p:nvCxnSpPr>
        <p:spPr>
          <a:xfrm>
            <a:off x="12505267" y="3606800"/>
            <a:ext cx="123105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9D8B73E-2A9A-4CDF-919C-F8FEB8DA0876}"/>
              </a:ext>
            </a:extLst>
          </p:cNvPr>
          <p:cNvSpPr/>
          <p:nvPr/>
        </p:nvSpPr>
        <p:spPr>
          <a:xfrm>
            <a:off x="16577658" y="4127500"/>
            <a:ext cx="1716430" cy="1942535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3C37EB-B314-4F46-BEBF-B97C6B5601A4}"/>
              </a:ext>
            </a:extLst>
          </p:cNvPr>
          <p:cNvSpPr/>
          <p:nvPr/>
        </p:nvSpPr>
        <p:spPr>
          <a:xfrm>
            <a:off x="14045173" y="4959757"/>
            <a:ext cx="745066" cy="427022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9" name="Action Button: Blank 2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E5AA575-A485-4788-BB62-0AF0E7BF4FBA}"/>
              </a:ext>
            </a:extLst>
          </p:cNvPr>
          <p:cNvSpPr/>
          <p:nvPr/>
        </p:nvSpPr>
        <p:spPr>
          <a:xfrm>
            <a:off x="14045173" y="4996629"/>
            <a:ext cx="745066" cy="35327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697142-3BE1-4912-B4A0-D0A49F6C4272}"/>
              </a:ext>
            </a:extLst>
          </p:cNvPr>
          <p:cNvSpPr txBox="1"/>
          <p:nvPr/>
        </p:nvSpPr>
        <p:spPr>
          <a:xfrm>
            <a:off x="13042900" y="4343400"/>
            <a:ext cx="296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 in the given settings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D5DEDF9-0DCD-4A73-B26E-892313CEDA86}"/>
              </a:ext>
            </a:extLst>
          </p:cNvPr>
          <p:cNvCxnSpPr>
            <a:cxnSpLocks/>
          </p:cNvCxnSpPr>
          <p:nvPr/>
        </p:nvCxnSpPr>
        <p:spPr>
          <a:xfrm>
            <a:off x="16243300" y="3630934"/>
            <a:ext cx="0" cy="323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1B1572A-F613-4E88-AEA1-8EB5D933AE9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100"/>
              </a:clrFrom>
              <a:clrTo>
                <a:srgbClr val="0001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85809" y="4628088"/>
            <a:ext cx="1356799" cy="109035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97DCA35-FC91-4BA3-8F42-659712F4C81F}"/>
              </a:ext>
            </a:extLst>
          </p:cNvPr>
          <p:cNvSpPr txBox="1"/>
          <p:nvPr/>
        </p:nvSpPr>
        <p:spPr>
          <a:xfrm>
            <a:off x="17175386" y="4239073"/>
            <a:ext cx="52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Try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24E0EB-4BCF-4680-9D41-4BA277853CF8}"/>
              </a:ext>
            </a:extLst>
          </p:cNvPr>
          <p:cNvSpPr txBox="1"/>
          <p:nvPr/>
        </p:nvSpPr>
        <p:spPr>
          <a:xfrm>
            <a:off x="16577658" y="5562417"/>
            <a:ext cx="1716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(No multiplayer)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3C9035-C450-456D-9B11-8AAD3EF6AED1}"/>
              </a:ext>
            </a:extLst>
          </p:cNvPr>
          <p:cNvCxnSpPr>
            <a:cxnSpLocks/>
          </p:cNvCxnSpPr>
          <p:nvPr/>
        </p:nvCxnSpPr>
        <p:spPr>
          <a:xfrm>
            <a:off x="18707100" y="3630934"/>
            <a:ext cx="0" cy="323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39E1376-C84F-4454-93FA-87138855830B}"/>
              </a:ext>
            </a:extLst>
          </p:cNvPr>
          <p:cNvSpPr txBox="1"/>
          <p:nvPr/>
        </p:nvSpPr>
        <p:spPr>
          <a:xfrm>
            <a:off x="20243800" y="4940163"/>
            <a:ext cx="281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More options coming soon..</a:t>
            </a:r>
          </a:p>
        </p:txBody>
      </p:sp>
    </p:spTree>
    <p:extLst>
      <p:ext uri="{BB962C8B-B14F-4D97-AF65-F5344CB8AC3E}">
        <p14:creationId xmlns:p14="http://schemas.microsoft.com/office/powerpoint/2010/main" val="38419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A34D82-85B4-40D9-A87B-F2D6CB59EC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159"/>
          <a:stretch/>
        </p:blipFill>
        <p:spPr>
          <a:xfrm>
            <a:off x="0" y="0"/>
            <a:ext cx="12192000" cy="949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3CA06A-763C-4F46-AAEF-E13FB01229E0}"/>
              </a:ext>
            </a:extLst>
          </p:cNvPr>
          <p:cNvSpPr/>
          <p:nvPr/>
        </p:nvSpPr>
        <p:spPr>
          <a:xfrm>
            <a:off x="5283200" y="100013"/>
            <a:ext cx="360363" cy="222250"/>
          </a:xfrm>
          <a:prstGeom prst="rect">
            <a:avLst/>
          </a:prstGeom>
          <a:solidFill>
            <a:srgbClr val="751B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115C20-60E8-465F-807C-BE1BAE17B093}"/>
              </a:ext>
            </a:extLst>
          </p:cNvPr>
          <p:cNvSpPr/>
          <p:nvPr/>
        </p:nvSpPr>
        <p:spPr>
          <a:xfrm>
            <a:off x="5283199" y="322263"/>
            <a:ext cx="360363" cy="45719"/>
          </a:xfrm>
          <a:prstGeom prst="rect">
            <a:avLst/>
          </a:prstGeom>
          <a:solidFill>
            <a:srgbClr val="B22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5CA2AC-CAFC-4CAB-BF2E-0A497A607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4"/>
          <a:stretch/>
        </p:blipFill>
        <p:spPr bwMode="auto">
          <a:xfrm>
            <a:off x="2574926" y="787929"/>
            <a:ext cx="4579357" cy="216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ction Button: Blank 18">
            <a:hlinkClick r:id="rId6" action="ppaction://program" highlightClick="1"/>
            <a:extLst>
              <a:ext uri="{FF2B5EF4-FFF2-40B4-BE49-F238E27FC236}">
                <a16:creationId xmlns:a16="http://schemas.microsoft.com/office/drawing/2014/main" id="{912BBCE7-285C-4876-B4E4-9EF037632F36}"/>
              </a:ext>
            </a:extLst>
          </p:cNvPr>
          <p:cNvSpPr/>
          <p:nvPr/>
        </p:nvSpPr>
        <p:spPr>
          <a:xfrm>
            <a:off x="3115733" y="2581276"/>
            <a:ext cx="1244600" cy="550333"/>
          </a:xfrm>
          <a:prstGeom prst="actionButtonBlank">
            <a:avLst/>
          </a:prstGeom>
          <a:solidFill>
            <a:srgbClr val="9C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06A20-3371-4DDE-AF30-8CE4A39DC40C}"/>
              </a:ext>
            </a:extLst>
          </p:cNvPr>
          <p:cNvSpPr txBox="1"/>
          <p:nvPr/>
        </p:nvSpPr>
        <p:spPr>
          <a:xfrm>
            <a:off x="6736438" y="1667249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Online</a:t>
            </a:r>
            <a:endParaRPr lang="en-IN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48BF6-364D-4B77-B38E-E9EB38AB3333}"/>
              </a:ext>
            </a:extLst>
          </p:cNvPr>
          <p:cNvSpPr txBox="1"/>
          <p:nvPr/>
        </p:nvSpPr>
        <p:spPr>
          <a:xfrm>
            <a:off x="0" y="266226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                              Play                              Steam                             Settings                               Account         </a:t>
            </a:r>
            <a:endParaRPr lang="en-IN" dirty="0"/>
          </a:p>
        </p:txBody>
      </p:sp>
      <p:sp>
        <p:nvSpPr>
          <p:cNvPr id="20" name="Action Button: Blank 19">
            <a:hlinkClick r:id="rId7" action="ppaction://hlinksldjump"/>
            <a:extLst>
              <a:ext uri="{FF2B5EF4-FFF2-40B4-BE49-F238E27FC236}">
                <a16:creationId xmlns:a16="http://schemas.microsoft.com/office/drawing/2014/main" id="{8EE3BF67-5B50-411F-BF60-04D01C4ED7B3}"/>
              </a:ext>
            </a:extLst>
          </p:cNvPr>
          <p:cNvSpPr/>
          <p:nvPr/>
        </p:nvSpPr>
        <p:spPr>
          <a:xfrm>
            <a:off x="5236632" y="2581276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ction Button: Blank 20">
            <a:hlinkClick r:id="rId6" action="ppaction://program" highlightClick="1"/>
            <a:extLst>
              <a:ext uri="{FF2B5EF4-FFF2-40B4-BE49-F238E27FC236}">
                <a16:creationId xmlns:a16="http://schemas.microsoft.com/office/drawing/2014/main" id="{703A1FBA-9CEF-4D5E-AD55-AA4345B7C252}"/>
              </a:ext>
            </a:extLst>
          </p:cNvPr>
          <p:cNvSpPr/>
          <p:nvPr/>
        </p:nvSpPr>
        <p:spPr>
          <a:xfrm>
            <a:off x="7357531" y="259080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ction Button: Blank 21">
            <a:hlinkClick r:id="rId6" action="ppaction://program" highlightClick="1"/>
            <a:extLst>
              <a:ext uri="{FF2B5EF4-FFF2-40B4-BE49-F238E27FC236}">
                <a16:creationId xmlns:a16="http://schemas.microsoft.com/office/drawing/2014/main" id="{0BFE6B2D-63A3-4701-851C-76C9216E0A23}"/>
              </a:ext>
            </a:extLst>
          </p:cNvPr>
          <p:cNvSpPr/>
          <p:nvPr/>
        </p:nvSpPr>
        <p:spPr>
          <a:xfrm>
            <a:off x="9729209" y="259080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9A58C1-3DD8-4FE9-9FBB-9F8C7103B116}"/>
              </a:ext>
            </a:extLst>
          </p:cNvPr>
          <p:cNvCxnSpPr>
            <a:cxnSpLocks/>
          </p:cNvCxnSpPr>
          <p:nvPr/>
        </p:nvCxnSpPr>
        <p:spPr>
          <a:xfrm>
            <a:off x="-118533" y="3606800"/>
            <a:ext cx="123105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53E81A7-DDF6-4DAA-A66D-D19123F8DB75}"/>
              </a:ext>
            </a:extLst>
          </p:cNvPr>
          <p:cNvSpPr/>
          <p:nvPr/>
        </p:nvSpPr>
        <p:spPr>
          <a:xfrm>
            <a:off x="3953858" y="4127500"/>
            <a:ext cx="1716430" cy="1942535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52B6A1-8687-4DFA-8DF8-8E60DE77F4BC}"/>
              </a:ext>
            </a:extLst>
          </p:cNvPr>
          <p:cNvSpPr/>
          <p:nvPr/>
        </p:nvSpPr>
        <p:spPr>
          <a:xfrm>
            <a:off x="1421373" y="4959757"/>
            <a:ext cx="745066" cy="427022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Action Button: Blank 2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967E037-0684-472D-83B3-C219C444F721}"/>
              </a:ext>
            </a:extLst>
          </p:cNvPr>
          <p:cNvSpPr/>
          <p:nvPr/>
        </p:nvSpPr>
        <p:spPr>
          <a:xfrm>
            <a:off x="1421373" y="4996629"/>
            <a:ext cx="745066" cy="35327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ction Button: Blank 24">
            <a:hlinkClick r:id="rId6" action="ppaction://program" highlightClick="1"/>
            <a:extLst>
              <a:ext uri="{FF2B5EF4-FFF2-40B4-BE49-F238E27FC236}">
                <a16:creationId xmlns:a16="http://schemas.microsoft.com/office/drawing/2014/main" id="{8A1989AC-C6B4-4A8D-85A9-EF734379DA0C}"/>
              </a:ext>
            </a:extLst>
          </p:cNvPr>
          <p:cNvSpPr/>
          <p:nvPr/>
        </p:nvSpPr>
        <p:spPr>
          <a:xfrm>
            <a:off x="1122917" y="259271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ED5EE-01E2-4A42-87FA-49E8283CD3A2}"/>
              </a:ext>
            </a:extLst>
          </p:cNvPr>
          <p:cNvSpPr txBox="1"/>
          <p:nvPr/>
        </p:nvSpPr>
        <p:spPr>
          <a:xfrm>
            <a:off x="419100" y="4343400"/>
            <a:ext cx="296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 in the given settings</a:t>
            </a:r>
            <a:endParaRPr lang="en-IN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7880B5-F6D5-4315-95A5-38DBC44EA928}"/>
              </a:ext>
            </a:extLst>
          </p:cNvPr>
          <p:cNvCxnSpPr>
            <a:cxnSpLocks/>
          </p:cNvCxnSpPr>
          <p:nvPr/>
        </p:nvCxnSpPr>
        <p:spPr>
          <a:xfrm>
            <a:off x="3619500" y="3630934"/>
            <a:ext cx="0" cy="323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A3905EA-85CF-49CF-AA30-FA5C300E927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100"/>
              </a:clrFrom>
              <a:clrTo>
                <a:srgbClr val="0001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2009" y="4628088"/>
            <a:ext cx="1356799" cy="10903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E6850D-38CF-4C6F-8945-D70C132B43D8}"/>
              </a:ext>
            </a:extLst>
          </p:cNvPr>
          <p:cNvSpPr txBox="1"/>
          <p:nvPr/>
        </p:nvSpPr>
        <p:spPr>
          <a:xfrm>
            <a:off x="4551586" y="4239073"/>
            <a:ext cx="52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Try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3FB5E9-C48B-460C-8277-3B572CF9EC1D}"/>
              </a:ext>
            </a:extLst>
          </p:cNvPr>
          <p:cNvSpPr txBox="1"/>
          <p:nvPr/>
        </p:nvSpPr>
        <p:spPr>
          <a:xfrm>
            <a:off x="3953858" y="5562417"/>
            <a:ext cx="1716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(No multiplayer)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489827-8AF0-44BD-B532-B5E9408C3D5C}"/>
              </a:ext>
            </a:extLst>
          </p:cNvPr>
          <p:cNvCxnSpPr>
            <a:cxnSpLocks/>
          </p:cNvCxnSpPr>
          <p:nvPr/>
        </p:nvCxnSpPr>
        <p:spPr>
          <a:xfrm>
            <a:off x="6083300" y="3630934"/>
            <a:ext cx="0" cy="323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CCE5E6-48C2-4C25-9343-2DAC0FCCC79C}"/>
              </a:ext>
            </a:extLst>
          </p:cNvPr>
          <p:cNvSpPr txBox="1"/>
          <p:nvPr/>
        </p:nvSpPr>
        <p:spPr>
          <a:xfrm>
            <a:off x="7620000" y="4940163"/>
            <a:ext cx="281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More options coming soon..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BE73EC-3A91-4789-AD1F-BA1EA974320F}"/>
              </a:ext>
            </a:extLst>
          </p:cNvPr>
          <p:cNvSpPr/>
          <p:nvPr/>
        </p:nvSpPr>
        <p:spPr>
          <a:xfrm>
            <a:off x="-11797771" y="3732742"/>
            <a:ext cx="2531003" cy="2133598"/>
          </a:xfrm>
          <a:prstGeom prst="rect">
            <a:avLst/>
          </a:prstGeom>
          <a:solidFill>
            <a:schemeClr val="tx2">
              <a:lumMod val="90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7EDE174-F188-44D1-B501-7BBB10B249F4}"/>
              </a:ext>
            </a:extLst>
          </p:cNvPr>
          <p:cNvCxnSpPr>
            <a:cxnSpLocks/>
          </p:cNvCxnSpPr>
          <p:nvPr/>
        </p:nvCxnSpPr>
        <p:spPr>
          <a:xfrm>
            <a:off x="-12462933" y="3606800"/>
            <a:ext cx="123105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E9E7271-B9C1-4BCF-9F2B-CB4CC30D62A6}"/>
              </a:ext>
            </a:extLst>
          </p:cNvPr>
          <p:cNvSpPr/>
          <p:nvPr/>
        </p:nvSpPr>
        <p:spPr>
          <a:xfrm>
            <a:off x="-8356600" y="4660556"/>
            <a:ext cx="745066" cy="427022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FB76DE-25BF-42E3-9215-7BD770D44090}"/>
              </a:ext>
            </a:extLst>
          </p:cNvPr>
          <p:cNvSpPr txBox="1"/>
          <p:nvPr/>
        </p:nvSpPr>
        <p:spPr>
          <a:xfrm>
            <a:off x="-11479041" y="5211449"/>
            <a:ext cx="189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Welcome TRSC25!</a:t>
            </a:r>
            <a:endParaRPr lang="en-IN"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88210FE2-C96B-4C2D-AEE0-4BBBB4A3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DE2A"/>
              </a:clrFrom>
              <a:clrTo>
                <a:srgbClr val="FFDE2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79313" y="4080084"/>
            <a:ext cx="893433" cy="8934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ction Button: Blank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B69E573-99F5-4538-8F8B-2AD3998B3F93}"/>
              </a:ext>
            </a:extLst>
          </p:cNvPr>
          <p:cNvSpPr/>
          <p:nvPr/>
        </p:nvSpPr>
        <p:spPr>
          <a:xfrm>
            <a:off x="-8356600" y="4697428"/>
            <a:ext cx="745066" cy="35327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74E7BA4-BF86-4D48-B48C-D23BA8BC066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7" t="10455" r="10261" b="36483"/>
          <a:stretch/>
        </p:blipFill>
        <p:spPr>
          <a:xfrm>
            <a:off x="12242800" y="3597175"/>
            <a:ext cx="6157648" cy="326082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8B4D5C8-6DEF-4179-91B5-6CBEF2F9838B}"/>
              </a:ext>
            </a:extLst>
          </p:cNvPr>
          <p:cNvSpPr/>
          <p:nvPr/>
        </p:nvSpPr>
        <p:spPr>
          <a:xfrm>
            <a:off x="12242800" y="3597174"/>
            <a:ext cx="6157647" cy="3260827"/>
          </a:xfrm>
          <a:prstGeom prst="rect">
            <a:avLst/>
          </a:prstGeom>
          <a:gradFill flip="none" rotWithShape="1">
            <a:gsLst>
              <a:gs pos="2200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1F242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72B3DA0-ACB3-40F6-9C2B-212B0B0E1296}"/>
              </a:ext>
            </a:extLst>
          </p:cNvPr>
          <p:cNvCxnSpPr>
            <a:cxnSpLocks/>
          </p:cNvCxnSpPr>
          <p:nvPr/>
        </p:nvCxnSpPr>
        <p:spPr>
          <a:xfrm>
            <a:off x="12243386" y="3597175"/>
            <a:ext cx="122625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4AA7A31-CA27-4D99-AEDF-4F66AB65A682}"/>
              </a:ext>
            </a:extLst>
          </p:cNvPr>
          <p:cNvSpPr txBox="1"/>
          <p:nvPr/>
        </p:nvSpPr>
        <p:spPr>
          <a:xfrm>
            <a:off x="15484844" y="3697188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+mj-lt"/>
              </a:rPr>
              <a:t>SIGN IN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392C605-3916-432A-A070-8331D47407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544" y="3708622"/>
            <a:ext cx="2888009" cy="6637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C61071A-CF93-45D8-A959-E79BBCDCAC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912" y="6584564"/>
            <a:ext cx="152400" cy="15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E34E2BE-1A31-4C40-95A5-781C8E3A6C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212" y="6584564"/>
            <a:ext cx="152400" cy="152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EEBD61A-4E52-4535-A290-0764817596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777" y="6595268"/>
            <a:ext cx="152400" cy="152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2B197DB-2118-4D78-A92F-17FBF1B953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722" y="4162755"/>
            <a:ext cx="2888009" cy="197521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4B2D8BD-C0D2-4A70-90DE-5CDB7E9139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862" y="6583059"/>
            <a:ext cx="779413" cy="22026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97A798C-F261-4E82-9830-33237A285CA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212" y="6562725"/>
            <a:ext cx="876300" cy="24765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890B1ED-AA96-47B1-85EF-C5C4BE5AF2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156203" y="5576723"/>
            <a:ext cx="1982199" cy="58437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BC43A19-1C8D-4119-B9F2-7BCADC13790E}"/>
              </a:ext>
            </a:extLst>
          </p:cNvPr>
          <p:cNvSpPr txBox="1"/>
          <p:nvPr/>
        </p:nvSpPr>
        <p:spPr>
          <a:xfrm>
            <a:off x="18602955" y="3775210"/>
            <a:ext cx="289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solidFill>
                  <a:srgbClr val="B8B6B4"/>
                </a:solidFill>
                <a:effectLst/>
                <a:latin typeface="+mj-lt"/>
              </a:rPr>
              <a:t>Join Steam and discover thousands of games to play.</a:t>
            </a:r>
            <a:endParaRPr lang="en-IN" sz="1600" dirty="0"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BA90AD-6D2E-4CD4-A90E-56A4E676C7DF}"/>
              </a:ext>
            </a:extLst>
          </p:cNvPr>
          <p:cNvSpPr txBox="1"/>
          <p:nvPr/>
        </p:nvSpPr>
        <p:spPr>
          <a:xfrm>
            <a:off x="18945356" y="5938834"/>
            <a:ext cx="2199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dirty="0">
                <a:solidFill>
                  <a:srgbClr val="B8B6B4"/>
                </a:solidFill>
                <a:effectLst/>
                <a:latin typeface="+mj-lt"/>
              </a:rPr>
              <a:t>It's free and easy to use.</a:t>
            </a:r>
            <a:endParaRPr lang="en-IN" sz="1600" dirty="0">
              <a:latin typeface="+mj-lt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9A904FA-D252-4155-803F-A7B527818BEF}"/>
              </a:ext>
            </a:extLst>
          </p:cNvPr>
          <p:cNvSpPr/>
          <p:nvPr/>
        </p:nvSpPr>
        <p:spPr>
          <a:xfrm>
            <a:off x="19239204" y="6286586"/>
            <a:ext cx="1538817" cy="446617"/>
          </a:xfrm>
          <a:prstGeom prst="roundRect">
            <a:avLst/>
          </a:prstGeom>
          <a:noFill/>
          <a:ln>
            <a:solidFill>
              <a:srgbClr val="6E7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1949ED-7533-4C47-8A0C-9325297285A4}"/>
              </a:ext>
            </a:extLst>
          </p:cNvPr>
          <p:cNvSpPr txBox="1"/>
          <p:nvPr/>
        </p:nvSpPr>
        <p:spPr>
          <a:xfrm>
            <a:off x="19423304" y="6334220"/>
            <a:ext cx="1198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+mj-lt"/>
              </a:rPr>
              <a:t>Join Steam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A8575C-4DFA-4841-BA74-F53476CB8FD1}"/>
              </a:ext>
            </a:extLst>
          </p:cNvPr>
          <p:cNvSpPr txBox="1"/>
          <p:nvPr/>
        </p:nvSpPr>
        <p:spPr>
          <a:xfrm>
            <a:off x="12784544" y="4385604"/>
            <a:ext cx="18498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0" i="0" dirty="0">
                <a:solidFill>
                  <a:srgbClr val="B8B6B4"/>
                </a:solidFill>
                <a:effectLst/>
                <a:latin typeface="+mj-lt"/>
              </a:rPr>
              <a:t>Steam account name</a:t>
            </a:r>
          </a:p>
          <a:p>
            <a:endParaRPr lang="en-IN" sz="1400" dirty="0">
              <a:solidFill>
                <a:srgbClr val="B8B6B4"/>
              </a:solidFill>
              <a:latin typeface="+mj-lt"/>
            </a:endParaRPr>
          </a:p>
          <a:p>
            <a:endParaRPr lang="en-IN" sz="1400" dirty="0">
              <a:solidFill>
                <a:srgbClr val="B8B6B4"/>
              </a:solidFill>
              <a:latin typeface="+mj-lt"/>
            </a:endParaRPr>
          </a:p>
          <a:p>
            <a:r>
              <a:rPr lang="en-IN" sz="1400" b="0" i="0" dirty="0">
                <a:solidFill>
                  <a:srgbClr val="B8B6B4"/>
                </a:solidFill>
                <a:effectLst/>
                <a:latin typeface="+mj-lt"/>
              </a:rPr>
              <a:t>Password</a:t>
            </a:r>
          </a:p>
          <a:p>
            <a:endParaRPr lang="en-IN" sz="1400" dirty="0">
              <a:solidFill>
                <a:srgbClr val="B8B6B4"/>
              </a:solidFill>
              <a:latin typeface="+mj-lt"/>
            </a:endParaRPr>
          </a:p>
          <a:p>
            <a:endParaRPr lang="en-IN" sz="1400" b="0" i="0" dirty="0">
              <a:solidFill>
                <a:srgbClr val="B8B6B4"/>
              </a:solidFill>
              <a:effectLst/>
              <a:latin typeface="+mj-lt"/>
            </a:endParaRPr>
          </a:p>
          <a:p>
            <a:endParaRPr lang="en-IN" sz="1400" dirty="0">
              <a:solidFill>
                <a:srgbClr val="B8B6B4"/>
              </a:solidFill>
              <a:latin typeface="+mj-lt"/>
            </a:endParaRPr>
          </a:p>
          <a:p>
            <a:endParaRPr lang="en-IN" sz="1400" dirty="0">
              <a:solidFill>
                <a:srgbClr val="B8B6B4"/>
              </a:solidFill>
              <a:latin typeface="+mj-lt"/>
            </a:endParaRPr>
          </a:p>
          <a:p>
            <a:r>
              <a:rPr lang="en-IN" sz="1400" b="0" i="0" u="none" strike="noStrike" dirty="0">
                <a:solidFill>
                  <a:srgbClr val="FFFFFF"/>
                </a:solidFill>
                <a:effectLst/>
                <a:latin typeface="+mj-lt"/>
              </a:rPr>
              <a:t>Forgot your password?</a:t>
            </a:r>
            <a:endParaRPr lang="en-IN" sz="1400" dirty="0">
              <a:latin typeface="+mj-lt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927DD8C-66E7-4A8E-9157-F84180D953F0}"/>
              </a:ext>
            </a:extLst>
          </p:cNvPr>
          <p:cNvCxnSpPr>
            <a:cxnSpLocks/>
          </p:cNvCxnSpPr>
          <p:nvPr/>
        </p:nvCxnSpPr>
        <p:spPr>
          <a:xfrm>
            <a:off x="21523381" y="3618234"/>
            <a:ext cx="0" cy="323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A7913E7-7F61-4683-BACF-E7B238564CA0}"/>
              </a:ext>
            </a:extLst>
          </p:cNvPr>
          <p:cNvSpPr txBox="1"/>
          <p:nvPr/>
        </p:nvSpPr>
        <p:spPr>
          <a:xfrm>
            <a:off x="21706559" y="4566712"/>
            <a:ext cx="26619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+mj-lt"/>
              </a:rPr>
              <a:t>Logging in to Steam™</a:t>
            </a:r>
          </a:p>
          <a:p>
            <a:r>
              <a:rPr lang="en-IN" dirty="0">
                <a:latin typeface="+mj-lt"/>
              </a:rPr>
              <a:t>Can help you retrieve the </a:t>
            </a:r>
          </a:p>
          <a:p>
            <a:r>
              <a:rPr lang="en-IN" dirty="0">
                <a:latin typeface="+mj-lt"/>
              </a:rPr>
              <a:t>Purchases you have made </a:t>
            </a:r>
          </a:p>
          <a:p>
            <a:r>
              <a:rPr lang="en-IN" dirty="0">
                <a:latin typeface="+mj-lt"/>
              </a:rPr>
              <a:t>For Among Us, like skins, </a:t>
            </a:r>
          </a:p>
          <a:p>
            <a:r>
              <a:rPr lang="en-IN" dirty="0">
                <a:latin typeface="+mj-lt"/>
              </a:rPr>
              <a:t>Pets, Bundles, 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TextBox1" r:id="rId1" imgW="2622600" imgH="304920"/>
        </mc:Choice>
        <mc:Fallback>
          <p:control name="TextBox1" r:id="rId1" imgW="2622600" imgH="304920">
            <p:pic>
              <p:nvPicPr>
                <p:cNvPr id="58" name="TextBox1">
                  <a:extLst>
                    <a:ext uri="{FF2B5EF4-FFF2-40B4-BE49-F238E27FC236}">
                      <a16:creationId xmlns:a16="http://schemas.microsoft.com/office/drawing/2014/main" id="{B0233E83-896F-48B8-B3A2-BDA76042C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869863" y="4630738"/>
                  <a:ext cx="2624137" cy="30797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2" r:id="rId2" imgW="2622600" imgH="304920"/>
        </mc:Choice>
        <mc:Fallback>
          <p:control name="TextBox2" r:id="rId2" imgW="2622600" imgH="304920">
            <p:pic>
              <p:nvPicPr>
                <p:cNvPr id="59" name="TextBox2">
                  <a:extLst>
                    <a:ext uri="{FF2B5EF4-FFF2-40B4-BE49-F238E27FC236}">
                      <a16:creationId xmlns:a16="http://schemas.microsoft.com/office/drawing/2014/main" id="{F1E07BD8-C9CA-4086-8D11-D150D485E80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860707" y="5305376"/>
                  <a:ext cx="2624137" cy="30797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54195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A34D82-85B4-40D9-A87B-F2D6CB59EC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159"/>
          <a:stretch/>
        </p:blipFill>
        <p:spPr>
          <a:xfrm>
            <a:off x="0" y="0"/>
            <a:ext cx="12192000" cy="949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3CA06A-763C-4F46-AAEF-E13FB01229E0}"/>
              </a:ext>
            </a:extLst>
          </p:cNvPr>
          <p:cNvSpPr/>
          <p:nvPr/>
        </p:nvSpPr>
        <p:spPr>
          <a:xfrm>
            <a:off x="5283200" y="100013"/>
            <a:ext cx="360363" cy="222250"/>
          </a:xfrm>
          <a:prstGeom prst="rect">
            <a:avLst/>
          </a:prstGeom>
          <a:solidFill>
            <a:srgbClr val="751B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115C20-60E8-465F-807C-BE1BAE17B093}"/>
              </a:ext>
            </a:extLst>
          </p:cNvPr>
          <p:cNvSpPr/>
          <p:nvPr/>
        </p:nvSpPr>
        <p:spPr>
          <a:xfrm>
            <a:off x="5283199" y="322263"/>
            <a:ext cx="360363" cy="45719"/>
          </a:xfrm>
          <a:prstGeom prst="rect">
            <a:avLst/>
          </a:prstGeom>
          <a:solidFill>
            <a:srgbClr val="B22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5CA2AC-CAFC-4CAB-BF2E-0A497A607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4"/>
          <a:stretch/>
        </p:blipFill>
        <p:spPr bwMode="auto">
          <a:xfrm>
            <a:off x="2574926" y="787929"/>
            <a:ext cx="4579357" cy="216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ction Button: Blank 18">
            <a:hlinkClick r:id="rId6" action="ppaction://program" highlightClick="1"/>
            <a:extLst>
              <a:ext uri="{FF2B5EF4-FFF2-40B4-BE49-F238E27FC236}">
                <a16:creationId xmlns:a16="http://schemas.microsoft.com/office/drawing/2014/main" id="{912BBCE7-285C-4876-B4E4-9EF037632F36}"/>
              </a:ext>
            </a:extLst>
          </p:cNvPr>
          <p:cNvSpPr/>
          <p:nvPr/>
        </p:nvSpPr>
        <p:spPr>
          <a:xfrm>
            <a:off x="5249335" y="2581276"/>
            <a:ext cx="1244600" cy="550333"/>
          </a:xfrm>
          <a:prstGeom prst="actionButtonBlank">
            <a:avLst/>
          </a:prstGeom>
          <a:solidFill>
            <a:srgbClr val="9C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06A20-3371-4DDE-AF30-8CE4A39DC40C}"/>
              </a:ext>
            </a:extLst>
          </p:cNvPr>
          <p:cNvSpPr txBox="1"/>
          <p:nvPr/>
        </p:nvSpPr>
        <p:spPr>
          <a:xfrm>
            <a:off x="6736438" y="1667249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Online</a:t>
            </a:r>
            <a:endParaRPr lang="en-IN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48BF6-364D-4B77-B38E-E9EB38AB3333}"/>
              </a:ext>
            </a:extLst>
          </p:cNvPr>
          <p:cNvSpPr txBox="1"/>
          <p:nvPr/>
        </p:nvSpPr>
        <p:spPr>
          <a:xfrm>
            <a:off x="0" y="266226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                              Play                              Steam                             Settings                               Account         </a:t>
            </a:r>
            <a:endParaRPr lang="en-IN" dirty="0"/>
          </a:p>
        </p:txBody>
      </p:sp>
      <p:sp>
        <p:nvSpPr>
          <p:cNvPr id="20" name="Action Button: Blank 19">
            <a:hlinkClick r:id="rId6" action="ppaction://program" highlightClick="1"/>
            <a:extLst>
              <a:ext uri="{FF2B5EF4-FFF2-40B4-BE49-F238E27FC236}">
                <a16:creationId xmlns:a16="http://schemas.microsoft.com/office/drawing/2014/main" id="{8EE3BF67-5B50-411F-BF60-04D01C4ED7B3}"/>
              </a:ext>
            </a:extLst>
          </p:cNvPr>
          <p:cNvSpPr/>
          <p:nvPr/>
        </p:nvSpPr>
        <p:spPr>
          <a:xfrm>
            <a:off x="3137860" y="2581276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ction Button: Blank 20">
            <a:hlinkClick r:id="rId7" action="ppaction://hlinksldjump"/>
            <a:extLst>
              <a:ext uri="{FF2B5EF4-FFF2-40B4-BE49-F238E27FC236}">
                <a16:creationId xmlns:a16="http://schemas.microsoft.com/office/drawing/2014/main" id="{703A1FBA-9CEF-4D5E-AD55-AA4345B7C252}"/>
              </a:ext>
            </a:extLst>
          </p:cNvPr>
          <p:cNvSpPr/>
          <p:nvPr/>
        </p:nvSpPr>
        <p:spPr>
          <a:xfrm>
            <a:off x="7357531" y="259080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ction Button: Blank 21">
            <a:hlinkClick r:id="rId6" action="ppaction://program" highlightClick="1"/>
            <a:extLst>
              <a:ext uri="{FF2B5EF4-FFF2-40B4-BE49-F238E27FC236}">
                <a16:creationId xmlns:a16="http://schemas.microsoft.com/office/drawing/2014/main" id="{0BFE6B2D-63A3-4701-851C-76C9216E0A23}"/>
              </a:ext>
            </a:extLst>
          </p:cNvPr>
          <p:cNvSpPr/>
          <p:nvPr/>
        </p:nvSpPr>
        <p:spPr>
          <a:xfrm>
            <a:off x="9729209" y="259080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ction Button: Blank 24">
            <a:hlinkClick r:id="rId6" action="ppaction://program" highlightClick="1"/>
            <a:extLst>
              <a:ext uri="{FF2B5EF4-FFF2-40B4-BE49-F238E27FC236}">
                <a16:creationId xmlns:a16="http://schemas.microsoft.com/office/drawing/2014/main" id="{8A1989AC-C6B4-4A8D-85A9-EF734379DA0C}"/>
              </a:ext>
            </a:extLst>
          </p:cNvPr>
          <p:cNvSpPr/>
          <p:nvPr/>
        </p:nvSpPr>
        <p:spPr>
          <a:xfrm>
            <a:off x="1122917" y="259271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96DBE08-65B6-447F-9A8F-9DB143340A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7" t="10455" r="10261" b="36483"/>
          <a:stretch/>
        </p:blipFill>
        <p:spPr>
          <a:xfrm>
            <a:off x="0" y="3597175"/>
            <a:ext cx="6157648" cy="3260823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AD0D6D5-AEAF-4B17-8A5D-554037058604}"/>
              </a:ext>
            </a:extLst>
          </p:cNvPr>
          <p:cNvSpPr/>
          <p:nvPr/>
        </p:nvSpPr>
        <p:spPr>
          <a:xfrm>
            <a:off x="0" y="3597174"/>
            <a:ext cx="6157647" cy="3260827"/>
          </a:xfrm>
          <a:prstGeom prst="rect">
            <a:avLst/>
          </a:prstGeom>
          <a:gradFill flip="none" rotWithShape="1">
            <a:gsLst>
              <a:gs pos="2200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1F242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9A58C1-3DD8-4FE9-9FBB-9F8C7103B116}"/>
              </a:ext>
            </a:extLst>
          </p:cNvPr>
          <p:cNvCxnSpPr>
            <a:cxnSpLocks/>
          </p:cNvCxnSpPr>
          <p:nvPr/>
        </p:nvCxnSpPr>
        <p:spPr>
          <a:xfrm>
            <a:off x="586" y="3597175"/>
            <a:ext cx="122625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328E027-54FF-4942-9EF8-3656B30F0625}"/>
              </a:ext>
            </a:extLst>
          </p:cNvPr>
          <p:cNvSpPr txBox="1"/>
          <p:nvPr/>
        </p:nvSpPr>
        <p:spPr>
          <a:xfrm>
            <a:off x="3242044" y="3697188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+mj-lt"/>
              </a:rPr>
              <a:t>SIGN IN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FFF2E86-B13E-4EFD-A80A-6CC890804F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44" y="3708622"/>
            <a:ext cx="2888009" cy="6637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14FACE-A99B-43E6-814C-970A46409E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12" y="6584564"/>
            <a:ext cx="152400" cy="152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734639-3B1E-4A05-B070-CE1C654170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412" y="6584564"/>
            <a:ext cx="152400" cy="152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6AA6D96-63B3-4612-8C79-E6CFBE5C74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77" y="6595268"/>
            <a:ext cx="152400" cy="152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4EAB512-4ECB-4DC9-8805-FE8950478D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22" y="4162755"/>
            <a:ext cx="2888009" cy="197521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DCA8AC4-46F8-41C2-AD06-D804C89660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2" y="6583059"/>
            <a:ext cx="779413" cy="22026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FB154C9-579F-460A-B415-DD68CA2DAD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12" y="6562725"/>
            <a:ext cx="876300" cy="2476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D2ABAEA-95CD-45F0-B232-CB4CD2C4C6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3403" y="5576723"/>
            <a:ext cx="1982199" cy="58437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4A3424A-C875-4C9E-A99D-9BA930D2F79E}"/>
              </a:ext>
            </a:extLst>
          </p:cNvPr>
          <p:cNvSpPr txBox="1"/>
          <p:nvPr/>
        </p:nvSpPr>
        <p:spPr>
          <a:xfrm>
            <a:off x="6360155" y="3775210"/>
            <a:ext cx="289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solidFill>
                  <a:srgbClr val="B8B6B4"/>
                </a:solidFill>
                <a:effectLst/>
                <a:latin typeface="+mj-lt"/>
              </a:rPr>
              <a:t>Join Steam and discover thousands of games to play.</a:t>
            </a:r>
            <a:endParaRPr lang="en-IN" sz="1600" dirty="0"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539445-A8F6-4A3D-BEC8-F0EDBEA3B4B2}"/>
              </a:ext>
            </a:extLst>
          </p:cNvPr>
          <p:cNvSpPr txBox="1"/>
          <p:nvPr/>
        </p:nvSpPr>
        <p:spPr>
          <a:xfrm>
            <a:off x="6702556" y="5938834"/>
            <a:ext cx="2199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dirty="0">
                <a:solidFill>
                  <a:srgbClr val="B8B6B4"/>
                </a:solidFill>
                <a:effectLst/>
                <a:latin typeface="+mj-lt"/>
              </a:rPr>
              <a:t>It's free and easy to use.</a:t>
            </a:r>
            <a:endParaRPr lang="en-IN" sz="1600" dirty="0">
              <a:latin typeface="+mj-lt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79D934F-6739-4448-A939-2D6248B63513}"/>
              </a:ext>
            </a:extLst>
          </p:cNvPr>
          <p:cNvSpPr/>
          <p:nvPr/>
        </p:nvSpPr>
        <p:spPr>
          <a:xfrm>
            <a:off x="6996404" y="6286586"/>
            <a:ext cx="1538817" cy="446617"/>
          </a:xfrm>
          <a:prstGeom prst="roundRect">
            <a:avLst/>
          </a:prstGeom>
          <a:noFill/>
          <a:ln>
            <a:solidFill>
              <a:srgbClr val="6E7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9C0C6B-22DF-4141-9225-402897E99B77}"/>
              </a:ext>
            </a:extLst>
          </p:cNvPr>
          <p:cNvSpPr txBox="1"/>
          <p:nvPr/>
        </p:nvSpPr>
        <p:spPr>
          <a:xfrm>
            <a:off x="7180504" y="6334220"/>
            <a:ext cx="1198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+mj-lt"/>
              </a:rPr>
              <a:t>Join Steam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6EFB5E-D542-4D4E-A080-FEEA45D720F5}"/>
              </a:ext>
            </a:extLst>
          </p:cNvPr>
          <p:cNvSpPr txBox="1"/>
          <p:nvPr/>
        </p:nvSpPr>
        <p:spPr>
          <a:xfrm>
            <a:off x="541744" y="4385604"/>
            <a:ext cx="18498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0" i="0" dirty="0">
                <a:solidFill>
                  <a:srgbClr val="B8B6B4"/>
                </a:solidFill>
                <a:effectLst/>
                <a:latin typeface="+mj-lt"/>
              </a:rPr>
              <a:t>Steam account name</a:t>
            </a:r>
          </a:p>
          <a:p>
            <a:endParaRPr lang="en-IN" sz="1400" dirty="0">
              <a:solidFill>
                <a:srgbClr val="B8B6B4"/>
              </a:solidFill>
              <a:latin typeface="+mj-lt"/>
            </a:endParaRPr>
          </a:p>
          <a:p>
            <a:endParaRPr lang="en-IN" sz="1400" dirty="0">
              <a:solidFill>
                <a:srgbClr val="B8B6B4"/>
              </a:solidFill>
              <a:latin typeface="+mj-lt"/>
            </a:endParaRPr>
          </a:p>
          <a:p>
            <a:r>
              <a:rPr lang="en-IN" sz="1400" b="0" i="0" dirty="0">
                <a:solidFill>
                  <a:srgbClr val="B8B6B4"/>
                </a:solidFill>
                <a:effectLst/>
                <a:latin typeface="+mj-lt"/>
              </a:rPr>
              <a:t>Password</a:t>
            </a:r>
          </a:p>
          <a:p>
            <a:endParaRPr lang="en-IN" sz="1400" dirty="0">
              <a:solidFill>
                <a:srgbClr val="B8B6B4"/>
              </a:solidFill>
              <a:latin typeface="+mj-lt"/>
            </a:endParaRPr>
          </a:p>
          <a:p>
            <a:endParaRPr lang="en-IN" sz="1400" b="0" i="0" dirty="0">
              <a:solidFill>
                <a:srgbClr val="B8B6B4"/>
              </a:solidFill>
              <a:effectLst/>
              <a:latin typeface="+mj-lt"/>
            </a:endParaRPr>
          </a:p>
          <a:p>
            <a:endParaRPr lang="en-IN" sz="1400" dirty="0">
              <a:solidFill>
                <a:srgbClr val="B8B6B4"/>
              </a:solidFill>
              <a:latin typeface="+mj-lt"/>
            </a:endParaRPr>
          </a:p>
          <a:p>
            <a:endParaRPr lang="en-IN" sz="1400" dirty="0">
              <a:solidFill>
                <a:srgbClr val="B8B6B4"/>
              </a:solidFill>
              <a:latin typeface="+mj-lt"/>
            </a:endParaRPr>
          </a:p>
          <a:p>
            <a:r>
              <a:rPr lang="en-IN" sz="1400" b="0" i="0" u="none" strike="noStrike" dirty="0">
                <a:solidFill>
                  <a:srgbClr val="FFFFFF"/>
                </a:solidFill>
                <a:effectLst/>
                <a:latin typeface="+mj-lt"/>
              </a:rPr>
              <a:t>Forgot your password?</a:t>
            </a:r>
            <a:endParaRPr lang="en-IN" sz="1400" dirty="0">
              <a:latin typeface="+mj-lt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7D764EF-B0D7-4B88-B520-571A95DF704E}"/>
              </a:ext>
            </a:extLst>
          </p:cNvPr>
          <p:cNvCxnSpPr>
            <a:cxnSpLocks/>
          </p:cNvCxnSpPr>
          <p:nvPr/>
        </p:nvCxnSpPr>
        <p:spPr>
          <a:xfrm>
            <a:off x="9280581" y="3618234"/>
            <a:ext cx="0" cy="323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BAAF2AC7-C67B-447E-B344-A2F71D7018E5}"/>
              </a:ext>
            </a:extLst>
          </p:cNvPr>
          <p:cNvSpPr txBox="1"/>
          <p:nvPr/>
        </p:nvSpPr>
        <p:spPr>
          <a:xfrm>
            <a:off x="9463759" y="4566712"/>
            <a:ext cx="26619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+mj-lt"/>
              </a:rPr>
              <a:t>Logging in to Steam™</a:t>
            </a:r>
          </a:p>
          <a:p>
            <a:r>
              <a:rPr lang="en-IN" dirty="0">
                <a:latin typeface="+mj-lt"/>
              </a:rPr>
              <a:t>Can help you retrieve the </a:t>
            </a:r>
          </a:p>
          <a:p>
            <a:r>
              <a:rPr lang="en-IN" dirty="0">
                <a:latin typeface="+mj-lt"/>
              </a:rPr>
              <a:t>Purchases you have made </a:t>
            </a:r>
          </a:p>
          <a:p>
            <a:r>
              <a:rPr lang="en-IN" dirty="0">
                <a:latin typeface="+mj-lt"/>
              </a:rPr>
              <a:t>For Among Us, like skins, </a:t>
            </a:r>
          </a:p>
          <a:p>
            <a:r>
              <a:rPr lang="en-IN" dirty="0">
                <a:latin typeface="+mj-lt"/>
              </a:rPr>
              <a:t>Pets, Bundles, 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E765AB3-14C5-4562-BBB7-99779FF0FCAB}"/>
              </a:ext>
            </a:extLst>
          </p:cNvPr>
          <p:cNvCxnSpPr>
            <a:cxnSpLocks/>
          </p:cNvCxnSpPr>
          <p:nvPr/>
        </p:nvCxnSpPr>
        <p:spPr>
          <a:xfrm>
            <a:off x="-12347106" y="3606800"/>
            <a:ext cx="123105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7D134AF-487B-477B-BEF1-BD9A80F0067B}"/>
              </a:ext>
            </a:extLst>
          </p:cNvPr>
          <p:cNvSpPr/>
          <p:nvPr/>
        </p:nvSpPr>
        <p:spPr>
          <a:xfrm>
            <a:off x="-8274715" y="4127500"/>
            <a:ext cx="1716430" cy="1942535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99870AF-2598-446D-9E3D-93506F015C4A}"/>
              </a:ext>
            </a:extLst>
          </p:cNvPr>
          <p:cNvSpPr/>
          <p:nvPr/>
        </p:nvSpPr>
        <p:spPr>
          <a:xfrm>
            <a:off x="-10807200" y="4959757"/>
            <a:ext cx="745066" cy="427022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0" name="Action Button: Blank 6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1026481-5E27-4041-8F70-B801CCACFCEA}"/>
              </a:ext>
            </a:extLst>
          </p:cNvPr>
          <p:cNvSpPr/>
          <p:nvPr/>
        </p:nvSpPr>
        <p:spPr>
          <a:xfrm>
            <a:off x="-10807200" y="4996629"/>
            <a:ext cx="745066" cy="35327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0F91483-FFE3-4DC2-B211-8A9B0605622C}"/>
              </a:ext>
            </a:extLst>
          </p:cNvPr>
          <p:cNvSpPr txBox="1"/>
          <p:nvPr/>
        </p:nvSpPr>
        <p:spPr>
          <a:xfrm>
            <a:off x="-11809473" y="4343400"/>
            <a:ext cx="296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 in the given settings</a:t>
            </a:r>
            <a:endParaRPr lang="en-IN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CA67A09-7849-4F0A-A9F4-3264E8E35F0D}"/>
              </a:ext>
            </a:extLst>
          </p:cNvPr>
          <p:cNvCxnSpPr>
            <a:cxnSpLocks/>
          </p:cNvCxnSpPr>
          <p:nvPr/>
        </p:nvCxnSpPr>
        <p:spPr>
          <a:xfrm>
            <a:off x="-8609073" y="3630934"/>
            <a:ext cx="0" cy="323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1930156A-F1B6-4386-BFAF-D36D061942FE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000100"/>
              </a:clrFrom>
              <a:clrTo>
                <a:srgbClr val="0001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066564" y="4628088"/>
            <a:ext cx="1356799" cy="109035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91ACDE4-E7E4-4CE9-AE05-5A909C3CE5B1}"/>
              </a:ext>
            </a:extLst>
          </p:cNvPr>
          <p:cNvSpPr txBox="1"/>
          <p:nvPr/>
        </p:nvSpPr>
        <p:spPr>
          <a:xfrm>
            <a:off x="-7676987" y="4239073"/>
            <a:ext cx="52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Try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C383EDE-E4F9-4A09-9E86-042BC3F17627}"/>
              </a:ext>
            </a:extLst>
          </p:cNvPr>
          <p:cNvSpPr txBox="1"/>
          <p:nvPr/>
        </p:nvSpPr>
        <p:spPr>
          <a:xfrm>
            <a:off x="-8274715" y="5562417"/>
            <a:ext cx="1716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(No multiplayer)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52B0D36-499A-4303-9A9C-C1FDB66375C3}"/>
              </a:ext>
            </a:extLst>
          </p:cNvPr>
          <p:cNvCxnSpPr>
            <a:cxnSpLocks/>
          </p:cNvCxnSpPr>
          <p:nvPr/>
        </p:nvCxnSpPr>
        <p:spPr>
          <a:xfrm>
            <a:off x="-6145273" y="3630934"/>
            <a:ext cx="0" cy="3239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AF7DB03-E950-47F2-BD88-62C2DDD95DC4}"/>
              </a:ext>
            </a:extLst>
          </p:cNvPr>
          <p:cNvSpPr txBox="1"/>
          <p:nvPr/>
        </p:nvSpPr>
        <p:spPr>
          <a:xfrm>
            <a:off x="-4608573" y="4940163"/>
            <a:ext cx="281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More options coming soon..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TextBox1" r:id="rId1" imgW="2622600" imgH="304920"/>
        </mc:Choice>
        <mc:Fallback>
          <p:control name="TextBox1" r:id="rId1" imgW="2622600" imgH="304920">
            <p:pic>
              <p:nvPicPr>
                <p:cNvPr id="60" name="TextBox1">
                  <a:extLst>
                    <a:ext uri="{FF2B5EF4-FFF2-40B4-BE49-F238E27FC236}">
                      <a16:creationId xmlns:a16="http://schemas.microsoft.com/office/drawing/2014/main" id="{109834F8-94DD-4970-BD3B-735126BFB68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7063" y="4630738"/>
                  <a:ext cx="2624137" cy="30797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2" r:id="rId2" imgW="2622600" imgH="304920"/>
        </mc:Choice>
        <mc:Fallback>
          <p:control name="TextBox2" r:id="rId2" imgW="2622600" imgH="304920">
            <p:pic>
              <p:nvPicPr>
                <p:cNvPr id="62" name="TextBox2">
                  <a:extLst>
                    <a:ext uri="{FF2B5EF4-FFF2-40B4-BE49-F238E27FC236}">
                      <a16:creationId xmlns:a16="http://schemas.microsoft.com/office/drawing/2014/main" id="{350261EE-7992-4688-B82D-51B60387B9B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7907" y="5305376"/>
                  <a:ext cx="2624137" cy="30797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263326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A34D82-85B4-40D9-A87B-F2D6CB59E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159"/>
          <a:stretch/>
        </p:blipFill>
        <p:spPr>
          <a:xfrm>
            <a:off x="0" y="0"/>
            <a:ext cx="12192000" cy="949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3CA06A-763C-4F46-AAEF-E13FB01229E0}"/>
              </a:ext>
            </a:extLst>
          </p:cNvPr>
          <p:cNvSpPr/>
          <p:nvPr/>
        </p:nvSpPr>
        <p:spPr>
          <a:xfrm>
            <a:off x="5283200" y="100013"/>
            <a:ext cx="360363" cy="222250"/>
          </a:xfrm>
          <a:prstGeom prst="rect">
            <a:avLst/>
          </a:prstGeom>
          <a:solidFill>
            <a:srgbClr val="751B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115C20-60E8-465F-807C-BE1BAE17B093}"/>
              </a:ext>
            </a:extLst>
          </p:cNvPr>
          <p:cNvSpPr/>
          <p:nvPr/>
        </p:nvSpPr>
        <p:spPr>
          <a:xfrm>
            <a:off x="5283199" y="322263"/>
            <a:ext cx="360363" cy="45719"/>
          </a:xfrm>
          <a:prstGeom prst="rect">
            <a:avLst/>
          </a:prstGeom>
          <a:solidFill>
            <a:srgbClr val="B22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5CA2AC-CAFC-4CAB-BF2E-0A497A607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4"/>
          <a:stretch/>
        </p:blipFill>
        <p:spPr bwMode="auto">
          <a:xfrm>
            <a:off x="2574926" y="787929"/>
            <a:ext cx="4579357" cy="216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ction Button: Blank 18">
            <a:hlinkClick r:id="rId4" action="ppaction://program" highlightClick="1"/>
            <a:extLst>
              <a:ext uri="{FF2B5EF4-FFF2-40B4-BE49-F238E27FC236}">
                <a16:creationId xmlns:a16="http://schemas.microsoft.com/office/drawing/2014/main" id="{912BBCE7-285C-4876-B4E4-9EF037632F36}"/>
              </a:ext>
            </a:extLst>
          </p:cNvPr>
          <p:cNvSpPr/>
          <p:nvPr/>
        </p:nvSpPr>
        <p:spPr>
          <a:xfrm>
            <a:off x="7366897" y="2581276"/>
            <a:ext cx="1244600" cy="550333"/>
          </a:xfrm>
          <a:prstGeom prst="actionButtonBlank">
            <a:avLst/>
          </a:prstGeom>
          <a:solidFill>
            <a:srgbClr val="9C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06A20-3371-4DDE-AF30-8CE4A39DC40C}"/>
              </a:ext>
            </a:extLst>
          </p:cNvPr>
          <p:cNvSpPr txBox="1"/>
          <p:nvPr/>
        </p:nvSpPr>
        <p:spPr>
          <a:xfrm>
            <a:off x="6736438" y="1667249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Online</a:t>
            </a:r>
            <a:endParaRPr lang="en-IN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48BF6-364D-4B77-B38E-E9EB38AB3333}"/>
              </a:ext>
            </a:extLst>
          </p:cNvPr>
          <p:cNvSpPr txBox="1"/>
          <p:nvPr/>
        </p:nvSpPr>
        <p:spPr>
          <a:xfrm>
            <a:off x="0" y="266226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                              Play                              Steam                             Settings                               Account         </a:t>
            </a:r>
            <a:endParaRPr lang="en-IN" dirty="0"/>
          </a:p>
        </p:txBody>
      </p:sp>
      <p:sp>
        <p:nvSpPr>
          <p:cNvPr id="20" name="Action Button: Blank 19">
            <a:hlinkClick r:id="rId4" action="ppaction://program" highlightClick="1"/>
            <a:extLst>
              <a:ext uri="{FF2B5EF4-FFF2-40B4-BE49-F238E27FC236}">
                <a16:creationId xmlns:a16="http://schemas.microsoft.com/office/drawing/2014/main" id="{8EE3BF67-5B50-411F-BF60-04D01C4ED7B3}"/>
              </a:ext>
            </a:extLst>
          </p:cNvPr>
          <p:cNvSpPr/>
          <p:nvPr/>
        </p:nvSpPr>
        <p:spPr>
          <a:xfrm>
            <a:off x="3137860" y="2581276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ction Button: Blank 20">
            <a:hlinkClick r:id="rId4" action="ppaction://program" highlightClick="1"/>
            <a:extLst>
              <a:ext uri="{FF2B5EF4-FFF2-40B4-BE49-F238E27FC236}">
                <a16:creationId xmlns:a16="http://schemas.microsoft.com/office/drawing/2014/main" id="{703A1FBA-9CEF-4D5E-AD55-AA4345B7C252}"/>
              </a:ext>
            </a:extLst>
          </p:cNvPr>
          <p:cNvSpPr/>
          <p:nvPr/>
        </p:nvSpPr>
        <p:spPr>
          <a:xfrm>
            <a:off x="5259222" y="259080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ction Button: Blank 21">
            <a:hlinkClick r:id="rId5" action="ppaction://hlinksldjump"/>
            <a:extLst>
              <a:ext uri="{FF2B5EF4-FFF2-40B4-BE49-F238E27FC236}">
                <a16:creationId xmlns:a16="http://schemas.microsoft.com/office/drawing/2014/main" id="{0BFE6B2D-63A3-4701-851C-76C9216E0A23}"/>
              </a:ext>
            </a:extLst>
          </p:cNvPr>
          <p:cNvSpPr/>
          <p:nvPr/>
        </p:nvSpPr>
        <p:spPr>
          <a:xfrm>
            <a:off x="9729209" y="259080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ction Button: Blank 24">
            <a:hlinkClick r:id="rId4" action="ppaction://program" highlightClick="1"/>
            <a:extLst>
              <a:ext uri="{FF2B5EF4-FFF2-40B4-BE49-F238E27FC236}">
                <a16:creationId xmlns:a16="http://schemas.microsoft.com/office/drawing/2014/main" id="{8A1989AC-C6B4-4A8D-85A9-EF734379DA0C}"/>
              </a:ext>
            </a:extLst>
          </p:cNvPr>
          <p:cNvSpPr/>
          <p:nvPr/>
        </p:nvSpPr>
        <p:spPr>
          <a:xfrm>
            <a:off x="1122917" y="259271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9A58C1-3DD8-4FE9-9FBB-9F8C7103B116}"/>
              </a:ext>
            </a:extLst>
          </p:cNvPr>
          <p:cNvCxnSpPr>
            <a:cxnSpLocks/>
          </p:cNvCxnSpPr>
          <p:nvPr/>
        </p:nvCxnSpPr>
        <p:spPr>
          <a:xfrm>
            <a:off x="586" y="3597175"/>
            <a:ext cx="122625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3022A9B-21FA-4A0E-8C1C-935B606BDA24}"/>
              </a:ext>
            </a:extLst>
          </p:cNvPr>
          <p:cNvSpPr txBox="1"/>
          <p:nvPr/>
        </p:nvSpPr>
        <p:spPr>
          <a:xfrm>
            <a:off x="4754098" y="5423740"/>
            <a:ext cx="225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Work In Progress</a:t>
            </a:r>
          </a:p>
          <a:p>
            <a:pPr algn="ctr"/>
            <a:r>
              <a:rPr lang="en-IN" dirty="0"/>
              <a:t>Come back again later</a:t>
            </a:r>
          </a:p>
        </p:txBody>
      </p:sp>
      <p:pic>
        <p:nvPicPr>
          <p:cNvPr id="4" name="Graphic 3" descr="Bulldozer">
            <a:extLst>
              <a:ext uri="{FF2B5EF4-FFF2-40B4-BE49-F238E27FC236}">
                <a16:creationId xmlns:a16="http://schemas.microsoft.com/office/drawing/2014/main" id="{42B8D2CF-7136-4665-A15E-0620FE635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7208" y="4652559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B5B8185-34AA-44A7-AB6E-7C7D62F31619}"/>
              </a:ext>
            </a:extLst>
          </p:cNvPr>
          <p:cNvGrpSpPr/>
          <p:nvPr/>
        </p:nvGrpSpPr>
        <p:grpSpPr>
          <a:xfrm>
            <a:off x="-4653296" y="1548187"/>
            <a:ext cx="4500880" cy="1169093"/>
            <a:chOff x="71120" y="1548187"/>
            <a:chExt cx="4500880" cy="116909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2319241-22CD-4396-B4EF-09A0AA6F7A98}"/>
                </a:ext>
              </a:extLst>
            </p:cNvPr>
            <p:cNvSpPr/>
            <p:nvPr/>
          </p:nvSpPr>
          <p:spPr>
            <a:xfrm>
              <a:off x="71120" y="1548187"/>
              <a:ext cx="4500880" cy="1169093"/>
            </a:xfrm>
            <a:prstGeom prst="roundRect">
              <a:avLst>
                <a:gd name="adj" fmla="val 6240"/>
              </a:avLst>
            </a:prstGeom>
            <a:solidFill>
              <a:srgbClr val="17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F5F647-5FC3-449C-981C-2D1AA3C13B85}"/>
                </a:ext>
              </a:extLst>
            </p:cNvPr>
            <p:cNvSpPr txBox="1"/>
            <p:nvPr/>
          </p:nvSpPr>
          <p:spPr>
            <a:xfrm>
              <a:off x="198402" y="1642397"/>
              <a:ext cx="2939458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TRSC25</a:t>
              </a:r>
            </a:p>
            <a:p>
              <a:endParaRPr lang="en-US" sz="500" b="1" dirty="0">
                <a:solidFill>
                  <a:schemeClr val="tx1">
                    <a:lumMod val="50000"/>
                  </a:schemeClr>
                </a:solidFill>
              </a:endParaRPr>
            </a:p>
            <a:p>
              <a:r>
                <a:rPr lang="en-US" sz="900" dirty="0">
                  <a:solidFill>
                    <a:schemeClr val="tx1">
                      <a:lumMod val="50000"/>
                    </a:schemeClr>
                  </a:solidFill>
                </a:rPr>
                <a:t>fakemanwhodoesnotexist@gmail.com</a:t>
              </a:r>
            </a:p>
            <a:p>
              <a:r>
                <a:rPr lang="en-IN" sz="900" dirty="0">
                  <a:solidFill>
                    <a:schemeClr val="tx1">
                      <a:lumMod val="50000"/>
                    </a:schemeClr>
                  </a:solidFill>
                </a:rPr>
                <a:t>Joined Among Us Online on Jan 6 2021 (2 months ago)</a:t>
              </a:r>
            </a:p>
            <a:p>
              <a:r>
                <a:rPr lang="en-IN" sz="900" dirty="0">
                  <a:solidFill>
                    <a:schemeClr val="tx1">
                      <a:lumMod val="50000"/>
                    </a:schemeClr>
                  </a:solidFill>
                </a:rPr>
                <a:t>Played 11 minutes</a:t>
              </a:r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F4C95617-BCF8-4F6A-8D92-7F58D23320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DE2A"/>
                </a:clrFrom>
                <a:clrTo>
                  <a:srgbClr val="FFDE2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5134" y="1776858"/>
              <a:ext cx="709120" cy="70912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42A87A-5AD5-45BD-B48A-BAA149A83F42}"/>
              </a:ext>
            </a:extLst>
          </p:cNvPr>
          <p:cNvGrpSpPr/>
          <p:nvPr/>
        </p:nvGrpSpPr>
        <p:grpSpPr>
          <a:xfrm>
            <a:off x="2684378" y="7325000"/>
            <a:ext cx="9142052" cy="1493665"/>
            <a:chOff x="2684378" y="4619900"/>
            <a:chExt cx="9142052" cy="149366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7C682C7-A785-440F-985F-8A6DB9771844}"/>
                </a:ext>
              </a:extLst>
            </p:cNvPr>
            <p:cNvSpPr/>
            <p:nvPr/>
          </p:nvSpPr>
          <p:spPr>
            <a:xfrm>
              <a:off x="2684378" y="5742814"/>
              <a:ext cx="9142052" cy="370751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Alternate Email:                                       </a:t>
              </a:r>
              <a:r>
                <a:rPr lang="en-US" sz="1400" b="1" dirty="0">
                  <a:solidFill>
                    <a:srgbClr val="FF0000"/>
                  </a:solidFill>
                </a:rPr>
                <a:t>Not Set</a:t>
              </a:r>
              <a:endParaRPr lang="en-IN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511B36-EB2C-4684-AB2E-038D69B4AC92}"/>
                </a:ext>
              </a:extLst>
            </p:cNvPr>
            <p:cNvSpPr/>
            <p:nvPr/>
          </p:nvSpPr>
          <p:spPr>
            <a:xfrm>
              <a:off x="2684378" y="5372063"/>
              <a:ext cx="9142052" cy="370751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Password:                                                 </a:t>
              </a:r>
              <a:r>
                <a:rPr lang="en-US" sz="1400" b="1" dirty="0"/>
                <a:t>************</a:t>
              </a:r>
              <a:endParaRPr lang="en-IN" sz="1400" b="1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0D77F43-B995-4B4A-ADF6-4F3C0EF2DBC0}"/>
                </a:ext>
              </a:extLst>
            </p:cNvPr>
            <p:cNvSpPr/>
            <p:nvPr/>
          </p:nvSpPr>
          <p:spPr>
            <a:xfrm>
              <a:off x="2684378" y="4994205"/>
              <a:ext cx="9142052" cy="370751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Email:                                                         </a:t>
              </a:r>
              <a:r>
                <a:rPr lang="en-US" sz="1400" b="1" dirty="0"/>
                <a:t>fakemanwhodoesnotexist@gmail.com </a:t>
              </a:r>
              <a:endParaRPr lang="en-IN" sz="1400" b="1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D98B460-114C-4177-B111-168651DE508A}"/>
                </a:ext>
              </a:extLst>
            </p:cNvPr>
            <p:cNvSpPr/>
            <p:nvPr/>
          </p:nvSpPr>
          <p:spPr>
            <a:xfrm>
              <a:off x="2684378" y="4619900"/>
              <a:ext cx="9142052" cy="370751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Name</a:t>
              </a:r>
              <a:r>
                <a:rPr lang="en-US" sz="1400" b="1" dirty="0"/>
                <a:t>:                                                        TRSC25</a:t>
              </a:r>
              <a:endParaRPr lang="en-IN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34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A34D82-85B4-40D9-A87B-F2D6CB59E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159"/>
          <a:stretch/>
        </p:blipFill>
        <p:spPr>
          <a:xfrm>
            <a:off x="0" y="0"/>
            <a:ext cx="12192000" cy="949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3CA06A-763C-4F46-AAEF-E13FB01229E0}"/>
              </a:ext>
            </a:extLst>
          </p:cNvPr>
          <p:cNvSpPr/>
          <p:nvPr/>
        </p:nvSpPr>
        <p:spPr>
          <a:xfrm>
            <a:off x="5283200" y="100013"/>
            <a:ext cx="360363" cy="222250"/>
          </a:xfrm>
          <a:prstGeom prst="rect">
            <a:avLst/>
          </a:prstGeom>
          <a:solidFill>
            <a:srgbClr val="751B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115C20-60E8-465F-807C-BE1BAE17B093}"/>
              </a:ext>
            </a:extLst>
          </p:cNvPr>
          <p:cNvSpPr/>
          <p:nvPr/>
        </p:nvSpPr>
        <p:spPr>
          <a:xfrm>
            <a:off x="5283199" y="322263"/>
            <a:ext cx="360363" cy="45719"/>
          </a:xfrm>
          <a:prstGeom prst="rect">
            <a:avLst/>
          </a:prstGeom>
          <a:solidFill>
            <a:srgbClr val="B22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5CA2AC-CAFC-4CAB-BF2E-0A497A607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4"/>
          <a:stretch/>
        </p:blipFill>
        <p:spPr bwMode="auto">
          <a:xfrm>
            <a:off x="0" y="969069"/>
            <a:ext cx="1474560" cy="6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ction Button: Blank 18">
            <a:hlinkClick r:id="rId4" action="ppaction://program" highlightClick="1"/>
            <a:extLst>
              <a:ext uri="{FF2B5EF4-FFF2-40B4-BE49-F238E27FC236}">
                <a16:creationId xmlns:a16="http://schemas.microsoft.com/office/drawing/2014/main" id="{912BBCE7-285C-4876-B4E4-9EF037632F36}"/>
              </a:ext>
            </a:extLst>
          </p:cNvPr>
          <p:cNvSpPr/>
          <p:nvPr/>
        </p:nvSpPr>
        <p:spPr>
          <a:xfrm>
            <a:off x="9726925" y="2860676"/>
            <a:ext cx="1244600" cy="550333"/>
          </a:xfrm>
          <a:prstGeom prst="actionButtonBlank">
            <a:avLst/>
          </a:prstGeom>
          <a:solidFill>
            <a:srgbClr val="9C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06A20-3371-4DDE-AF30-8CE4A39DC40C}"/>
              </a:ext>
            </a:extLst>
          </p:cNvPr>
          <p:cNvSpPr txBox="1"/>
          <p:nvPr/>
        </p:nvSpPr>
        <p:spPr>
          <a:xfrm>
            <a:off x="1319707" y="1164270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Online</a:t>
            </a:r>
            <a:endParaRPr lang="en-IN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48BF6-364D-4B77-B38E-E9EB38AB3333}"/>
              </a:ext>
            </a:extLst>
          </p:cNvPr>
          <p:cNvSpPr txBox="1"/>
          <p:nvPr/>
        </p:nvSpPr>
        <p:spPr>
          <a:xfrm>
            <a:off x="0" y="294166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                              Play                              Steam                             Settings                               Account         </a:t>
            </a:r>
            <a:endParaRPr lang="en-IN" dirty="0"/>
          </a:p>
        </p:txBody>
      </p:sp>
      <p:sp>
        <p:nvSpPr>
          <p:cNvPr id="20" name="Action Button: Blank 19">
            <a:hlinkClick r:id="rId4" action="ppaction://program" highlightClick="1"/>
            <a:extLst>
              <a:ext uri="{FF2B5EF4-FFF2-40B4-BE49-F238E27FC236}">
                <a16:creationId xmlns:a16="http://schemas.microsoft.com/office/drawing/2014/main" id="{8EE3BF67-5B50-411F-BF60-04D01C4ED7B3}"/>
              </a:ext>
            </a:extLst>
          </p:cNvPr>
          <p:cNvSpPr/>
          <p:nvPr/>
        </p:nvSpPr>
        <p:spPr>
          <a:xfrm>
            <a:off x="3137860" y="2860676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ction Button: Blank 20">
            <a:hlinkClick r:id="rId4" action="ppaction://program" highlightClick="1"/>
            <a:extLst>
              <a:ext uri="{FF2B5EF4-FFF2-40B4-BE49-F238E27FC236}">
                <a16:creationId xmlns:a16="http://schemas.microsoft.com/office/drawing/2014/main" id="{703A1FBA-9CEF-4D5E-AD55-AA4345B7C252}"/>
              </a:ext>
            </a:extLst>
          </p:cNvPr>
          <p:cNvSpPr/>
          <p:nvPr/>
        </p:nvSpPr>
        <p:spPr>
          <a:xfrm>
            <a:off x="5259222" y="287020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ction Button: Blank 21">
            <a:hlinkClick r:id="rId4" action="ppaction://program" highlightClick="1"/>
            <a:extLst>
              <a:ext uri="{FF2B5EF4-FFF2-40B4-BE49-F238E27FC236}">
                <a16:creationId xmlns:a16="http://schemas.microsoft.com/office/drawing/2014/main" id="{0BFE6B2D-63A3-4701-851C-76C9216E0A23}"/>
              </a:ext>
            </a:extLst>
          </p:cNvPr>
          <p:cNvSpPr/>
          <p:nvPr/>
        </p:nvSpPr>
        <p:spPr>
          <a:xfrm>
            <a:off x="7334343" y="287020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ction Button: Blank 24">
            <a:hlinkClick r:id="rId4" action="ppaction://program" highlightClick="1"/>
            <a:extLst>
              <a:ext uri="{FF2B5EF4-FFF2-40B4-BE49-F238E27FC236}">
                <a16:creationId xmlns:a16="http://schemas.microsoft.com/office/drawing/2014/main" id="{8A1989AC-C6B4-4A8D-85A9-EF734379DA0C}"/>
              </a:ext>
            </a:extLst>
          </p:cNvPr>
          <p:cNvSpPr/>
          <p:nvPr/>
        </p:nvSpPr>
        <p:spPr>
          <a:xfrm>
            <a:off x="1122917" y="287211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9A58C1-3DD8-4FE9-9FBB-9F8C7103B116}"/>
              </a:ext>
            </a:extLst>
          </p:cNvPr>
          <p:cNvCxnSpPr>
            <a:cxnSpLocks/>
          </p:cNvCxnSpPr>
          <p:nvPr/>
        </p:nvCxnSpPr>
        <p:spPr>
          <a:xfrm>
            <a:off x="586" y="3876575"/>
            <a:ext cx="122625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410DDE-8B8E-41D5-BBC3-9CFD7D37B750}"/>
              </a:ext>
            </a:extLst>
          </p:cNvPr>
          <p:cNvGrpSpPr/>
          <p:nvPr/>
        </p:nvGrpSpPr>
        <p:grpSpPr>
          <a:xfrm>
            <a:off x="71120" y="1548187"/>
            <a:ext cx="4500880" cy="1169093"/>
            <a:chOff x="71120" y="1548187"/>
            <a:chExt cx="4500880" cy="116909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D543D0-255B-4D41-89FA-7C0CF6BF05F1}"/>
                </a:ext>
              </a:extLst>
            </p:cNvPr>
            <p:cNvSpPr/>
            <p:nvPr/>
          </p:nvSpPr>
          <p:spPr>
            <a:xfrm>
              <a:off x="71120" y="1548187"/>
              <a:ext cx="4500880" cy="1169093"/>
            </a:xfrm>
            <a:prstGeom prst="roundRect">
              <a:avLst>
                <a:gd name="adj" fmla="val 6240"/>
              </a:avLst>
            </a:prstGeom>
            <a:solidFill>
              <a:srgbClr val="17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70CCB6-5598-4212-AD5C-A5BBBD85B8EE}"/>
                </a:ext>
              </a:extLst>
            </p:cNvPr>
            <p:cNvSpPr txBox="1"/>
            <p:nvPr/>
          </p:nvSpPr>
          <p:spPr>
            <a:xfrm>
              <a:off x="198402" y="1642397"/>
              <a:ext cx="2939458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TRSC25</a:t>
              </a:r>
            </a:p>
            <a:p>
              <a:endParaRPr lang="en-US" sz="500" b="1" dirty="0">
                <a:solidFill>
                  <a:schemeClr val="tx1">
                    <a:lumMod val="50000"/>
                  </a:schemeClr>
                </a:solidFill>
              </a:endParaRPr>
            </a:p>
            <a:p>
              <a:r>
                <a:rPr lang="en-US" sz="900" dirty="0">
                  <a:solidFill>
                    <a:schemeClr val="tx1">
                      <a:lumMod val="50000"/>
                    </a:schemeClr>
                  </a:solidFill>
                </a:rPr>
                <a:t>fakemanwhodoesnotexist@gmail.com</a:t>
              </a:r>
            </a:p>
            <a:p>
              <a:r>
                <a:rPr lang="en-IN" sz="900" dirty="0">
                  <a:solidFill>
                    <a:schemeClr val="tx1">
                      <a:lumMod val="50000"/>
                    </a:schemeClr>
                  </a:solidFill>
                </a:rPr>
                <a:t>Joined Among Us Online on Jan 6 2021 (2 months ago)</a:t>
              </a:r>
            </a:p>
            <a:p>
              <a:r>
                <a:rPr lang="en-IN" sz="900" dirty="0">
                  <a:solidFill>
                    <a:schemeClr val="tx1">
                      <a:lumMod val="50000"/>
                    </a:schemeClr>
                  </a:solidFill>
                </a:rPr>
                <a:t>Played 11 minutes</a:t>
              </a:r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2D5CFFD6-BF5D-43F1-B39C-CF1902A318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DE2A"/>
                </a:clrFrom>
                <a:clrTo>
                  <a:srgbClr val="FFDE2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5134" y="1776858"/>
              <a:ext cx="709120" cy="70912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377643-ADDF-4AE1-9FD1-4ABDB8519E9A}"/>
              </a:ext>
            </a:extLst>
          </p:cNvPr>
          <p:cNvGrpSpPr/>
          <p:nvPr/>
        </p:nvGrpSpPr>
        <p:grpSpPr>
          <a:xfrm>
            <a:off x="2684378" y="4619900"/>
            <a:ext cx="9142052" cy="1493665"/>
            <a:chOff x="2684378" y="4619900"/>
            <a:chExt cx="9142052" cy="149366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EA5932-1A88-4639-A3B2-51CECDF1D952}"/>
                </a:ext>
              </a:extLst>
            </p:cNvPr>
            <p:cNvSpPr/>
            <p:nvPr/>
          </p:nvSpPr>
          <p:spPr>
            <a:xfrm>
              <a:off x="2684378" y="5742814"/>
              <a:ext cx="9142052" cy="370751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Alternate Email:                                       </a:t>
              </a:r>
              <a:r>
                <a:rPr lang="en-US" sz="1400" b="1" dirty="0">
                  <a:solidFill>
                    <a:srgbClr val="FF0000"/>
                  </a:solidFill>
                </a:rPr>
                <a:t>Not Set</a:t>
              </a:r>
              <a:endParaRPr lang="en-IN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E625D2C-570E-4FD8-A7E7-769A119BEBAE}"/>
                </a:ext>
              </a:extLst>
            </p:cNvPr>
            <p:cNvSpPr/>
            <p:nvPr/>
          </p:nvSpPr>
          <p:spPr>
            <a:xfrm>
              <a:off x="2684378" y="5372063"/>
              <a:ext cx="9142052" cy="370751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Password:                                                 </a:t>
              </a:r>
              <a:r>
                <a:rPr lang="en-US" sz="1400" b="1" dirty="0"/>
                <a:t>************</a:t>
              </a:r>
              <a:endParaRPr lang="en-IN" sz="1400" b="1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06F1FD1-26B9-40D1-9CAB-F74199AA12D9}"/>
                </a:ext>
              </a:extLst>
            </p:cNvPr>
            <p:cNvSpPr/>
            <p:nvPr/>
          </p:nvSpPr>
          <p:spPr>
            <a:xfrm>
              <a:off x="2684378" y="4994205"/>
              <a:ext cx="9142052" cy="370751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Email:                                                         </a:t>
              </a:r>
              <a:r>
                <a:rPr lang="en-US" sz="1400" b="1" dirty="0"/>
                <a:t>fakemanwhodoesnotexist@gmail.com </a:t>
              </a:r>
              <a:endParaRPr lang="en-IN" sz="1400" b="1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1A11071-5F7D-4AAC-A945-4059EB32B4FD}"/>
                </a:ext>
              </a:extLst>
            </p:cNvPr>
            <p:cNvSpPr/>
            <p:nvPr/>
          </p:nvSpPr>
          <p:spPr>
            <a:xfrm>
              <a:off x="2684378" y="4619900"/>
              <a:ext cx="9142052" cy="370751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Name</a:t>
              </a:r>
              <a:r>
                <a:rPr lang="en-US" sz="1400" b="1" dirty="0"/>
                <a:t>:                                                        TRSC25</a:t>
              </a:r>
              <a:endParaRPr lang="en-IN" sz="1400" b="1" dirty="0"/>
            </a:p>
          </p:txBody>
        </p:sp>
      </p:grp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83FAF0BD-FBD8-4894-B980-511A7119F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344105"/>
              </p:ext>
            </p:extLst>
          </p:nvPr>
        </p:nvGraphicFramePr>
        <p:xfrm>
          <a:off x="83697" y="4392700"/>
          <a:ext cx="2472020" cy="1944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2020">
                  <a:extLst>
                    <a:ext uri="{9D8B030D-6E8A-4147-A177-3AD203B41FA5}">
                      <a16:colId xmlns:a16="http://schemas.microsoft.com/office/drawing/2014/main" val="2895444127"/>
                    </a:ext>
                  </a:extLst>
                </a:gridCol>
              </a:tblGrid>
              <a:tr h="315876">
                <a:tc>
                  <a:txBody>
                    <a:bodyPr/>
                    <a:lstStyle/>
                    <a:p>
                      <a:r>
                        <a:rPr lang="en-US" b="1" dirty="0"/>
                        <a:t>General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85196"/>
                  </a:ext>
                </a:extLst>
              </a:tr>
              <a:tr h="394688">
                <a:tc>
                  <a:txBody>
                    <a:bodyPr/>
                    <a:lstStyle/>
                    <a:p>
                      <a:r>
                        <a:rPr lang="en-US" dirty="0"/>
                        <a:t>   </a:t>
                      </a:r>
                      <a:r>
                        <a:rPr lang="en-US" b="1" dirty="0"/>
                        <a:t>Profile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457042"/>
                  </a:ext>
                </a:extLst>
              </a:tr>
              <a:tr h="394688">
                <a:tc>
                  <a:txBody>
                    <a:bodyPr/>
                    <a:lstStyle/>
                    <a:p>
                      <a:r>
                        <a:rPr lang="en-US" dirty="0"/>
                        <a:t>Connected accounts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605921"/>
                  </a:ext>
                </a:extLst>
              </a:tr>
              <a:tr h="3946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Danger zone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301215"/>
                  </a:ext>
                </a:extLst>
              </a:tr>
              <a:tr h="394688">
                <a:tc>
                  <a:txBody>
                    <a:bodyPr/>
                    <a:lstStyle/>
                    <a:p>
                      <a:r>
                        <a:rPr lang="en-US" dirty="0"/>
                        <a:t>Security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764494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F5B68888-640D-4745-B014-D07B7EE535A0}"/>
              </a:ext>
            </a:extLst>
          </p:cNvPr>
          <p:cNvSpPr/>
          <p:nvPr/>
        </p:nvSpPr>
        <p:spPr>
          <a:xfrm>
            <a:off x="198402" y="4776700"/>
            <a:ext cx="84173" cy="309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98F802-D5FE-4411-B7D1-FED7DF7A58B9}"/>
              </a:ext>
            </a:extLst>
          </p:cNvPr>
          <p:cNvGrpSpPr/>
          <p:nvPr/>
        </p:nvGrpSpPr>
        <p:grpSpPr>
          <a:xfrm>
            <a:off x="2684378" y="7468984"/>
            <a:ext cx="9142052" cy="1814701"/>
            <a:chOff x="2684378" y="4619900"/>
            <a:chExt cx="9142052" cy="181470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F1A71F4-8A5D-4BC2-90B2-DBE3F3FB3529}"/>
                </a:ext>
              </a:extLst>
            </p:cNvPr>
            <p:cNvGrpSpPr/>
            <p:nvPr/>
          </p:nvGrpSpPr>
          <p:grpSpPr>
            <a:xfrm>
              <a:off x="2684378" y="4619900"/>
              <a:ext cx="9142052" cy="1493665"/>
              <a:chOff x="2684378" y="4619900"/>
              <a:chExt cx="9142052" cy="149366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53C2249-72B7-4240-9A48-65FBCA5B840B}"/>
                  </a:ext>
                </a:extLst>
              </p:cNvPr>
              <p:cNvSpPr/>
              <p:nvPr/>
            </p:nvSpPr>
            <p:spPr>
              <a:xfrm>
                <a:off x="2684378" y="5742814"/>
                <a:ext cx="9142052" cy="370751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solidFill>
                      <a:schemeClr val="tx1"/>
                    </a:solidFill>
                  </a:rPr>
                  <a:t>Facebook</a:t>
                </a:r>
                <a:endParaRPr lang="en-IN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C6256B5-CDFF-46EC-B577-FBA0D124E267}"/>
                  </a:ext>
                </a:extLst>
              </p:cNvPr>
              <p:cNvSpPr/>
              <p:nvPr/>
            </p:nvSpPr>
            <p:spPr>
              <a:xfrm>
                <a:off x="2684378" y="5372063"/>
                <a:ext cx="9142052" cy="370751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/>
                  <a:t>Twitch</a:t>
                </a:r>
                <a:endParaRPr lang="en-IN" sz="1400" b="1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E69BD02-C0E2-4560-9AE6-6C8206F1DACF}"/>
                  </a:ext>
                </a:extLst>
              </p:cNvPr>
              <p:cNvSpPr/>
              <p:nvPr/>
            </p:nvSpPr>
            <p:spPr>
              <a:xfrm>
                <a:off x="2684378" y="4994205"/>
                <a:ext cx="9142052" cy="370751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/>
                  <a:t>Steam</a:t>
                </a:r>
                <a:endParaRPr lang="en-IN" sz="1400" b="1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336D7E9-E678-42FF-8CFE-68C0FC1E1A1B}"/>
                  </a:ext>
                </a:extLst>
              </p:cNvPr>
              <p:cNvSpPr/>
              <p:nvPr/>
            </p:nvSpPr>
            <p:spPr>
              <a:xfrm>
                <a:off x="2684378" y="4619900"/>
                <a:ext cx="9142052" cy="370751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/>
                  <a:t>Google </a:t>
                </a:r>
                <a:endParaRPr lang="en-IN" sz="1400" b="1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31BDE2-9DF6-41B5-BD07-2987916FBA69}"/>
                </a:ext>
              </a:extLst>
            </p:cNvPr>
            <p:cNvSpPr txBox="1"/>
            <p:nvPr/>
          </p:nvSpPr>
          <p:spPr>
            <a:xfrm>
              <a:off x="4171950" y="4680275"/>
              <a:ext cx="23939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Not Connected</a:t>
              </a:r>
            </a:p>
            <a:p>
              <a:endParaRPr lang="en-US" sz="1200" dirty="0">
                <a:solidFill>
                  <a:srgbClr val="FF0000"/>
                </a:solidFill>
              </a:endParaRPr>
            </a:p>
            <a:p>
              <a:r>
                <a:rPr lang="en-US" sz="1200" dirty="0">
                  <a:solidFill>
                    <a:srgbClr val="FF0000"/>
                  </a:solidFill>
                </a:rPr>
                <a:t>Not Connected</a:t>
              </a:r>
            </a:p>
            <a:p>
              <a:endParaRPr lang="en-US" sz="1200" dirty="0">
                <a:solidFill>
                  <a:srgbClr val="FF0000"/>
                </a:solidFill>
              </a:endParaRPr>
            </a:p>
            <a:p>
              <a:r>
                <a:rPr lang="en-US" sz="1200" dirty="0">
                  <a:solidFill>
                    <a:srgbClr val="FF0000"/>
                  </a:solidFill>
                </a:rPr>
                <a:t>Not Connected</a:t>
              </a:r>
            </a:p>
            <a:p>
              <a:endParaRPr lang="en-US" sz="1200" dirty="0">
                <a:solidFill>
                  <a:srgbClr val="FF0000"/>
                </a:solidFill>
              </a:endParaRPr>
            </a:p>
            <a:p>
              <a:r>
                <a:rPr lang="en-US" sz="1200" dirty="0">
                  <a:solidFill>
                    <a:srgbClr val="FF0000"/>
                  </a:solidFill>
                </a:rPr>
                <a:t>Not Connected</a:t>
              </a:r>
            </a:p>
            <a:p>
              <a:endParaRPr lang="en-IN" sz="1200" dirty="0">
                <a:solidFill>
                  <a:srgbClr val="FF0000"/>
                </a:solidFill>
              </a:endParaRPr>
            </a:p>
            <a:p>
              <a:endParaRPr lang="en-IN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9121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A34D82-85B4-40D9-A87B-F2D6CB59E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159"/>
          <a:stretch/>
        </p:blipFill>
        <p:spPr>
          <a:xfrm>
            <a:off x="0" y="0"/>
            <a:ext cx="12192000" cy="949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3CA06A-763C-4F46-AAEF-E13FB01229E0}"/>
              </a:ext>
            </a:extLst>
          </p:cNvPr>
          <p:cNvSpPr/>
          <p:nvPr/>
        </p:nvSpPr>
        <p:spPr>
          <a:xfrm>
            <a:off x="5283200" y="100013"/>
            <a:ext cx="360363" cy="222250"/>
          </a:xfrm>
          <a:prstGeom prst="rect">
            <a:avLst/>
          </a:prstGeom>
          <a:solidFill>
            <a:srgbClr val="751B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115C20-60E8-465F-807C-BE1BAE17B093}"/>
              </a:ext>
            </a:extLst>
          </p:cNvPr>
          <p:cNvSpPr/>
          <p:nvPr/>
        </p:nvSpPr>
        <p:spPr>
          <a:xfrm>
            <a:off x="5283199" y="322263"/>
            <a:ext cx="360363" cy="45719"/>
          </a:xfrm>
          <a:prstGeom prst="rect">
            <a:avLst/>
          </a:prstGeom>
          <a:solidFill>
            <a:srgbClr val="B22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5CA2AC-CAFC-4CAB-BF2E-0A497A607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4"/>
          <a:stretch/>
        </p:blipFill>
        <p:spPr bwMode="auto">
          <a:xfrm>
            <a:off x="0" y="969069"/>
            <a:ext cx="1474560" cy="6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ction Button: Blank 18">
            <a:hlinkClick r:id="rId5" action="ppaction://program" highlightClick="1"/>
            <a:extLst>
              <a:ext uri="{FF2B5EF4-FFF2-40B4-BE49-F238E27FC236}">
                <a16:creationId xmlns:a16="http://schemas.microsoft.com/office/drawing/2014/main" id="{912BBCE7-285C-4876-B4E4-9EF037632F36}"/>
              </a:ext>
            </a:extLst>
          </p:cNvPr>
          <p:cNvSpPr/>
          <p:nvPr/>
        </p:nvSpPr>
        <p:spPr>
          <a:xfrm>
            <a:off x="9726925" y="2860676"/>
            <a:ext cx="1244600" cy="550333"/>
          </a:xfrm>
          <a:prstGeom prst="actionButtonBlank">
            <a:avLst/>
          </a:prstGeom>
          <a:solidFill>
            <a:srgbClr val="9C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06A20-3371-4DDE-AF30-8CE4A39DC40C}"/>
              </a:ext>
            </a:extLst>
          </p:cNvPr>
          <p:cNvSpPr txBox="1"/>
          <p:nvPr/>
        </p:nvSpPr>
        <p:spPr>
          <a:xfrm>
            <a:off x="1319707" y="1164270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Online</a:t>
            </a:r>
            <a:endParaRPr lang="en-IN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48BF6-364D-4B77-B38E-E9EB38AB3333}"/>
              </a:ext>
            </a:extLst>
          </p:cNvPr>
          <p:cNvSpPr txBox="1"/>
          <p:nvPr/>
        </p:nvSpPr>
        <p:spPr>
          <a:xfrm>
            <a:off x="0" y="294166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                              Play                              Steam                             Settings                               Account         </a:t>
            </a:r>
            <a:endParaRPr lang="en-IN" dirty="0"/>
          </a:p>
        </p:txBody>
      </p:sp>
      <p:sp>
        <p:nvSpPr>
          <p:cNvPr id="20" name="Action Button: Blank 19">
            <a:hlinkClick r:id="rId5" action="ppaction://program" highlightClick="1"/>
            <a:extLst>
              <a:ext uri="{FF2B5EF4-FFF2-40B4-BE49-F238E27FC236}">
                <a16:creationId xmlns:a16="http://schemas.microsoft.com/office/drawing/2014/main" id="{8EE3BF67-5B50-411F-BF60-04D01C4ED7B3}"/>
              </a:ext>
            </a:extLst>
          </p:cNvPr>
          <p:cNvSpPr/>
          <p:nvPr/>
        </p:nvSpPr>
        <p:spPr>
          <a:xfrm>
            <a:off x="3137860" y="2860676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ction Button: Blank 20">
            <a:hlinkClick r:id="rId5" action="ppaction://program" highlightClick="1"/>
            <a:extLst>
              <a:ext uri="{FF2B5EF4-FFF2-40B4-BE49-F238E27FC236}">
                <a16:creationId xmlns:a16="http://schemas.microsoft.com/office/drawing/2014/main" id="{703A1FBA-9CEF-4D5E-AD55-AA4345B7C252}"/>
              </a:ext>
            </a:extLst>
          </p:cNvPr>
          <p:cNvSpPr/>
          <p:nvPr/>
        </p:nvSpPr>
        <p:spPr>
          <a:xfrm>
            <a:off x="5259222" y="287020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ction Button: Blank 21">
            <a:hlinkClick r:id="rId5" action="ppaction://program" highlightClick="1"/>
            <a:extLst>
              <a:ext uri="{FF2B5EF4-FFF2-40B4-BE49-F238E27FC236}">
                <a16:creationId xmlns:a16="http://schemas.microsoft.com/office/drawing/2014/main" id="{0BFE6B2D-63A3-4701-851C-76C9216E0A23}"/>
              </a:ext>
            </a:extLst>
          </p:cNvPr>
          <p:cNvSpPr/>
          <p:nvPr/>
        </p:nvSpPr>
        <p:spPr>
          <a:xfrm>
            <a:off x="7334343" y="287020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ction Button: Blank 24">
            <a:hlinkClick r:id="rId5" action="ppaction://program" highlightClick="1"/>
            <a:extLst>
              <a:ext uri="{FF2B5EF4-FFF2-40B4-BE49-F238E27FC236}">
                <a16:creationId xmlns:a16="http://schemas.microsoft.com/office/drawing/2014/main" id="{8A1989AC-C6B4-4A8D-85A9-EF734379DA0C}"/>
              </a:ext>
            </a:extLst>
          </p:cNvPr>
          <p:cNvSpPr/>
          <p:nvPr/>
        </p:nvSpPr>
        <p:spPr>
          <a:xfrm>
            <a:off x="1122917" y="287211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9A58C1-3DD8-4FE9-9FBB-9F8C7103B116}"/>
              </a:ext>
            </a:extLst>
          </p:cNvPr>
          <p:cNvCxnSpPr>
            <a:cxnSpLocks/>
          </p:cNvCxnSpPr>
          <p:nvPr/>
        </p:nvCxnSpPr>
        <p:spPr>
          <a:xfrm>
            <a:off x="586" y="3876575"/>
            <a:ext cx="122625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410DDE-8B8E-41D5-BBC3-9CFD7D37B750}"/>
              </a:ext>
            </a:extLst>
          </p:cNvPr>
          <p:cNvGrpSpPr/>
          <p:nvPr/>
        </p:nvGrpSpPr>
        <p:grpSpPr>
          <a:xfrm>
            <a:off x="71120" y="1548187"/>
            <a:ext cx="4500880" cy="1169093"/>
            <a:chOff x="71120" y="1548187"/>
            <a:chExt cx="4500880" cy="116909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D543D0-255B-4D41-89FA-7C0CF6BF05F1}"/>
                </a:ext>
              </a:extLst>
            </p:cNvPr>
            <p:cNvSpPr/>
            <p:nvPr/>
          </p:nvSpPr>
          <p:spPr>
            <a:xfrm>
              <a:off x="71120" y="1548187"/>
              <a:ext cx="4500880" cy="1169093"/>
            </a:xfrm>
            <a:prstGeom prst="roundRect">
              <a:avLst>
                <a:gd name="adj" fmla="val 6240"/>
              </a:avLst>
            </a:prstGeom>
            <a:solidFill>
              <a:srgbClr val="17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70CCB6-5598-4212-AD5C-A5BBBD85B8EE}"/>
                </a:ext>
              </a:extLst>
            </p:cNvPr>
            <p:cNvSpPr txBox="1"/>
            <p:nvPr/>
          </p:nvSpPr>
          <p:spPr>
            <a:xfrm>
              <a:off x="198402" y="1642397"/>
              <a:ext cx="2939458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TRSC25</a:t>
              </a:r>
            </a:p>
            <a:p>
              <a:endParaRPr lang="en-US" sz="500" b="1" dirty="0">
                <a:solidFill>
                  <a:schemeClr val="tx1">
                    <a:lumMod val="50000"/>
                  </a:schemeClr>
                </a:solidFill>
              </a:endParaRPr>
            </a:p>
            <a:p>
              <a:r>
                <a:rPr lang="en-US" sz="900" dirty="0">
                  <a:solidFill>
                    <a:schemeClr val="tx1">
                      <a:lumMod val="50000"/>
                    </a:schemeClr>
                  </a:solidFill>
                </a:rPr>
                <a:t>fakemanwhodoesnotexist@gmail.com</a:t>
              </a:r>
            </a:p>
            <a:p>
              <a:r>
                <a:rPr lang="en-IN" sz="900" dirty="0">
                  <a:solidFill>
                    <a:schemeClr val="tx1">
                      <a:lumMod val="50000"/>
                    </a:schemeClr>
                  </a:solidFill>
                </a:rPr>
                <a:t>Joined Among Us Online on Jan 6 2021 (2 months ago)</a:t>
              </a:r>
            </a:p>
            <a:p>
              <a:r>
                <a:rPr lang="en-IN" sz="900" dirty="0">
                  <a:solidFill>
                    <a:schemeClr val="tx1">
                      <a:lumMod val="50000"/>
                    </a:schemeClr>
                  </a:solidFill>
                </a:rPr>
                <a:t>Played 11 minutes</a:t>
              </a:r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2D5CFFD6-BF5D-43F1-B39C-CF1902A318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DE2A"/>
                </a:clrFrom>
                <a:clrTo>
                  <a:srgbClr val="FFDE2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5134" y="1776858"/>
              <a:ext cx="709120" cy="70912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83FAF0BD-FBD8-4894-B980-511A7119F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754715"/>
              </p:ext>
            </p:extLst>
          </p:nvPr>
        </p:nvGraphicFramePr>
        <p:xfrm>
          <a:off x="83697" y="4392700"/>
          <a:ext cx="2472020" cy="1944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2020">
                  <a:extLst>
                    <a:ext uri="{9D8B030D-6E8A-4147-A177-3AD203B41FA5}">
                      <a16:colId xmlns:a16="http://schemas.microsoft.com/office/drawing/2014/main" val="2895444127"/>
                    </a:ext>
                  </a:extLst>
                </a:gridCol>
              </a:tblGrid>
              <a:tr h="315876">
                <a:tc>
                  <a:txBody>
                    <a:bodyPr/>
                    <a:lstStyle/>
                    <a:p>
                      <a:r>
                        <a:rPr lang="en-US" b="1" dirty="0"/>
                        <a:t>General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85196"/>
                  </a:ext>
                </a:extLst>
              </a:tr>
              <a:tr h="394688">
                <a:tc>
                  <a:txBody>
                    <a:bodyPr/>
                    <a:lstStyle/>
                    <a:p>
                      <a:r>
                        <a:rPr lang="en-US" b="0" dirty="0"/>
                        <a:t>Profile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457042"/>
                  </a:ext>
                </a:extLst>
              </a:tr>
              <a:tr h="394688">
                <a:tc>
                  <a:txBody>
                    <a:bodyPr/>
                    <a:lstStyle/>
                    <a:p>
                      <a:r>
                        <a:rPr lang="en-US" dirty="0"/>
                        <a:t>   </a:t>
                      </a:r>
                      <a:r>
                        <a:rPr lang="en-US" b="1" dirty="0"/>
                        <a:t>Connected accounts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605921"/>
                  </a:ext>
                </a:extLst>
              </a:tr>
              <a:tr h="3946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Danger zone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301215"/>
                  </a:ext>
                </a:extLst>
              </a:tr>
              <a:tr h="394688">
                <a:tc>
                  <a:txBody>
                    <a:bodyPr/>
                    <a:lstStyle/>
                    <a:p>
                      <a:r>
                        <a:rPr lang="en-US" dirty="0"/>
                        <a:t>Security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764494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F5B68888-640D-4745-B014-D07B7EE535A0}"/>
              </a:ext>
            </a:extLst>
          </p:cNvPr>
          <p:cNvSpPr/>
          <p:nvPr/>
        </p:nvSpPr>
        <p:spPr>
          <a:xfrm>
            <a:off x="198402" y="5164050"/>
            <a:ext cx="84173" cy="309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643F79-F292-47EE-9DE1-709BCACCCE19}"/>
              </a:ext>
            </a:extLst>
          </p:cNvPr>
          <p:cNvGrpSpPr/>
          <p:nvPr/>
        </p:nvGrpSpPr>
        <p:grpSpPr>
          <a:xfrm>
            <a:off x="2684378" y="4619900"/>
            <a:ext cx="9142052" cy="1814701"/>
            <a:chOff x="2684378" y="4619900"/>
            <a:chExt cx="9142052" cy="181470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1377643-ADDF-4AE1-9FD1-4ABDB8519E9A}"/>
                </a:ext>
              </a:extLst>
            </p:cNvPr>
            <p:cNvGrpSpPr/>
            <p:nvPr/>
          </p:nvGrpSpPr>
          <p:grpSpPr>
            <a:xfrm>
              <a:off x="2684378" y="4619900"/>
              <a:ext cx="9142052" cy="1493665"/>
              <a:chOff x="2684378" y="4619900"/>
              <a:chExt cx="9142052" cy="1493665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BEA5932-1A88-4639-A3B2-51CECDF1D952}"/>
                  </a:ext>
                </a:extLst>
              </p:cNvPr>
              <p:cNvSpPr/>
              <p:nvPr/>
            </p:nvSpPr>
            <p:spPr>
              <a:xfrm>
                <a:off x="2684378" y="5742814"/>
                <a:ext cx="9142052" cy="370751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solidFill>
                      <a:schemeClr val="tx1"/>
                    </a:solidFill>
                  </a:rPr>
                  <a:t>Facebook</a:t>
                </a:r>
                <a:endParaRPr lang="en-IN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E625D2C-570E-4FD8-A7E7-769A119BEBAE}"/>
                  </a:ext>
                </a:extLst>
              </p:cNvPr>
              <p:cNvSpPr/>
              <p:nvPr/>
            </p:nvSpPr>
            <p:spPr>
              <a:xfrm>
                <a:off x="2684378" y="5372063"/>
                <a:ext cx="9142052" cy="370751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/>
                  <a:t>Twitch</a:t>
                </a:r>
                <a:endParaRPr lang="en-IN" sz="1400" b="1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6F1FD1-26B9-40D1-9CAB-F74199AA12D9}"/>
                  </a:ext>
                </a:extLst>
              </p:cNvPr>
              <p:cNvSpPr/>
              <p:nvPr/>
            </p:nvSpPr>
            <p:spPr>
              <a:xfrm>
                <a:off x="2684378" y="4994205"/>
                <a:ext cx="9142052" cy="370751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/>
                  <a:t>Steam</a:t>
                </a:r>
                <a:endParaRPr lang="en-IN" sz="1400" b="1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1A11071-5F7D-4AAC-A945-4059EB32B4FD}"/>
                  </a:ext>
                </a:extLst>
              </p:cNvPr>
              <p:cNvSpPr/>
              <p:nvPr/>
            </p:nvSpPr>
            <p:spPr>
              <a:xfrm>
                <a:off x="2684378" y="4619900"/>
                <a:ext cx="9142052" cy="370751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/>
                  <a:t>Google </a:t>
                </a:r>
                <a:endParaRPr lang="en-IN" sz="1400" b="1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9587C1-ED4E-47E0-9997-577BFF07AB86}"/>
                </a:ext>
              </a:extLst>
            </p:cNvPr>
            <p:cNvSpPr txBox="1"/>
            <p:nvPr/>
          </p:nvSpPr>
          <p:spPr>
            <a:xfrm>
              <a:off x="4171950" y="4680275"/>
              <a:ext cx="23939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Not Connected</a:t>
              </a:r>
            </a:p>
            <a:p>
              <a:endParaRPr lang="en-US" sz="1200" dirty="0">
                <a:solidFill>
                  <a:srgbClr val="FF0000"/>
                </a:solidFill>
              </a:endParaRPr>
            </a:p>
            <a:p>
              <a:r>
                <a:rPr lang="en-US" sz="1200" dirty="0">
                  <a:solidFill>
                    <a:srgbClr val="FF0000"/>
                  </a:solidFill>
                </a:rPr>
                <a:t>Not Connected</a:t>
              </a:r>
            </a:p>
            <a:p>
              <a:endParaRPr lang="en-US" sz="1200" dirty="0">
                <a:solidFill>
                  <a:srgbClr val="FF0000"/>
                </a:solidFill>
              </a:endParaRPr>
            </a:p>
            <a:p>
              <a:r>
                <a:rPr lang="en-US" sz="1200" dirty="0">
                  <a:solidFill>
                    <a:srgbClr val="FF0000"/>
                  </a:solidFill>
                </a:rPr>
                <a:t>Not Connected</a:t>
              </a:r>
            </a:p>
            <a:p>
              <a:endParaRPr lang="en-US" sz="1200" dirty="0">
                <a:solidFill>
                  <a:srgbClr val="FF0000"/>
                </a:solidFill>
              </a:endParaRPr>
            </a:p>
            <a:p>
              <a:r>
                <a:rPr lang="en-US" sz="1200" dirty="0">
                  <a:solidFill>
                    <a:srgbClr val="FF0000"/>
                  </a:solidFill>
                </a:rPr>
                <a:t>Not Connected</a:t>
              </a:r>
            </a:p>
            <a:p>
              <a:endParaRPr lang="en-IN" sz="1200" dirty="0">
                <a:solidFill>
                  <a:srgbClr val="FF0000"/>
                </a:solidFill>
              </a:endParaRPr>
            </a:p>
            <a:p>
              <a:endParaRPr lang="en-IN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4377C9C-F992-48CD-B91F-82EB54C389C4}"/>
              </a:ext>
            </a:extLst>
          </p:cNvPr>
          <p:cNvSpPr txBox="1"/>
          <p:nvPr/>
        </p:nvSpPr>
        <p:spPr>
          <a:xfrm>
            <a:off x="2581117" y="3976588"/>
            <a:ext cx="4730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connect?</a:t>
            </a:r>
          </a:p>
          <a:p>
            <a:r>
              <a:rPr lang="en-IN" sz="1400" dirty="0"/>
              <a:t>Connecting accounts can help make the sign in procedure fast.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1CC6D7-9FD6-44F3-A1B7-2857F9F6786B}"/>
              </a:ext>
            </a:extLst>
          </p:cNvPr>
          <p:cNvGrpSpPr/>
          <p:nvPr/>
        </p:nvGrpSpPr>
        <p:grpSpPr>
          <a:xfrm>
            <a:off x="12500568" y="4618293"/>
            <a:ext cx="9142052" cy="1493665"/>
            <a:chOff x="2684378" y="4619900"/>
            <a:chExt cx="9142052" cy="149366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0634834-0396-4D80-812E-D7EAD01CE4A9}"/>
                </a:ext>
              </a:extLst>
            </p:cNvPr>
            <p:cNvSpPr/>
            <p:nvPr/>
          </p:nvSpPr>
          <p:spPr>
            <a:xfrm>
              <a:off x="2684378" y="5742814"/>
              <a:ext cx="9142052" cy="370751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Alternate Email:                                       </a:t>
              </a:r>
              <a:r>
                <a:rPr lang="en-US" sz="1400" b="1" dirty="0">
                  <a:solidFill>
                    <a:srgbClr val="FF0000"/>
                  </a:solidFill>
                </a:rPr>
                <a:t>Not Set</a:t>
              </a:r>
              <a:endParaRPr lang="en-IN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ED63382-371C-4AD1-8474-2A28712C7602}"/>
                </a:ext>
              </a:extLst>
            </p:cNvPr>
            <p:cNvSpPr/>
            <p:nvPr/>
          </p:nvSpPr>
          <p:spPr>
            <a:xfrm>
              <a:off x="2684378" y="5372063"/>
              <a:ext cx="9142052" cy="370751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Password:                                                 </a:t>
              </a:r>
              <a:r>
                <a:rPr lang="en-US" sz="1400" b="1" dirty="0"/>
                <a:t>************</a:t>
              </a:r>
              <a:endParaRPr lang="en-IN" sz="1400" b="1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5029EDB-4F31-44A1-921A-2678E91C0F58}"/>
                </a:ext>
              </a:extLst>
            </p:cNvPr>
            <p:cNvSpPr/>
            <p:nvPr/>
          </p:nvSpPr>
          <p:spPr>
            <a:xfrm>
              <a:off x="2684378" y="4994205"/>
              <a:ext cx="9142052" cy="370751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Email:                                                         </a:t>
              </a:r>
              <a:r>
                <a:rPr lang="en-US" sz="1400" b="1" dirty="0"/>
                <a:t>fakemanwhodoesnotexist@gmail.com </a:t>
              </a:r>
              <a:endParaRPr lang="en-IN" sz="1400" b="1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57A0F9C-E41B-4559-919E-3BFEA2E88123}"/>
                </a:ext>
              </a:extLst>
            </p:cNvPr>
            <p:cNvSpPr/>
            <p:nvPr/>
          </p:nvSpPr>
          <p:spPr>
            <a:xfrm>
              <a:off x="2684378" y="4619900"/>
              <a:ext cx="9142052" cy="370751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Name</a:t>
              </a:r>
              <a:r>
                <a:rPr lang="en-US" sz="1400" b="1" dirty="0"/>
                <a:t>:                                                        TRSC25</a:t>
              </a:r>
              <a:endParaRPr lang="en-IN" sz="1400" b="1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52885F2-DE92-4D7F-933F-99E7D7B1EE80}"/>
              </a:ext>
            </a:extLst>
          </p:cNvPr>
          <p:cNvSpPr txBox="1"/>
          <p:nvPr/>
        </p:nvSpPr>
        <p:spPr>
          <a:xfrm>
            <a:off x="2896271" y="7169572"/>
            <a:ext cx="2747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Irreversible and destructive actions</a:t>
            </a:r>
            <a:endParaRPr lang="en-IN" sz="1400" dirty="0"/>
          </a:p>
        </p:txBody>
      </p:sp>
      <p:graphicFrame>
        <p:nvGraphicFramePr>
          <p:cNvPr id="41" name="Table 16">
            <a:extLst>
              <a:ext uri="{FF2B5EF4-FFF2-40B4-BE49-F238E27FC236}">
                <a16:creationId xmlns:a16="http://schemas.microsoft.com/office/drawing/2014/main" id="{08C87719-84F9-4DB1-8EA1-E90D02247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283093"/>
              </p:ext>
            </p:extLst>
          </p:nvPr>
        </p:nvGraphicFramePr>
        <p:xfrm>
          <a:off x="2896271" y="7595229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3085576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Delete User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476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Once you delete your user ,there is no going back .Please be certain.</a:t>
                      </a:r>
                      <a:endParaRPr lang="en-IN" sz="16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624829"/>
                  </a:ext>
                </a:extLst>
              </a:tr>
            </a:tbl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name="CommandButton1" r:id="rId1" imgW="1143000" imgH="374760"/>
        </mc:Choice>
        <mc:Fallback>
          <p:control name="CommandButton1" r:id="rId1" imgW="1143000" imgH="374760">
            <p:pic>
              <p:nvPicPr>
                <p:cNvPr id="42" name="CommandButton1">
                  <a:extLst>
                    <a:ext uri="{FF2B5EF4-FFF2-40B4-BE49-F238E27FC236}">
                      <a16:creationId xmlns:a16="http://schemas.microsoft.com/office/drawing/2014/main" id="{A41B2E5E-E1D5-4F6D-9CE7-20974DF9DF3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96271" y="8513750"/>
                  <a:ext cx="1143000" cy="370714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63803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A34D82-85B4-40D9-A87B-F2D6CB59EC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159"/>
          <a:stretch/>
        </p:blipFill>
        <p:spPr>
          <a:xfrm>
            <a:off x="0" y="0"/>
            <a:ext cx="12192000" cy="949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3CA06A-763C-4F46-AAEF-E13FB01229E0}"/>
              </a:ext>
            </a:extLst>
          </p:cNvPr>
          <p:cNvSpPr/>
          <p:nvPr/>
        </p:nvSpPr>
        <p:spPr>
          <a:xfrm>
            <a:off x="5283200" y="100013"/>
            <a:ext cx="360363" cy="222250"/>
          </a:xfrm>
          <a:prstGeom prst="rect">
            <a:avLst/>
          </a:prstGeom>
          <a:solidFill>
            <a:srgbClr val="751B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115C20-60E8-465F-807C-BE1BAE17B093}"/>
              </a:ext>
            </a:extLst>
          </p:cNvPr>
          <p:cNvSpPr/>
          <p:nvPr/>
        </p:nvSpPr>
        <p:spPr>
          <a:xfrm>
            <a:off x="5283199" y="322263"/>
            <a:ext cx="360363" cy="45719"/>
          </a:xfrm>
          <a:prstGeom prst="rect">
            <a:avLst/>
          </a:prstGeom>
          <a:solidFill>
            <a:srgbClr val="B22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5CA2AC-CAFC-4CAB-BF2E-0A497A607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4"/>
          <a:stretch/>
        </p:blipFill>
        <p:spPr bwMode="auto">
          <a:xfrm>
            <a:off x="0" y="969069"/>
            <a:ext cx="1474560" cy="6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ction Button: Blank 18">
            <a:hlinkClick r:id="rId6" action="ppaction://program" highlightClick="1"/>
            <a:extLst>
              <a:ext uri="{FF2B5EF4-FFF2-40B4-BE49-F238E27FC236}">
                <a16:creationId xmlns:a16="http://schemas.microsoft.com/office/drawing/2014/main" id="{912BBCE7-285C-4876-B4E4-9EF037632F36}"/>
              </a:ext>
            </a:extLst>
          </p:cNvPr>
          <p:cNvSpPr/>
          <p:nvPr/>
        </p:nvSpPr>
        <p:spPr>
          <a:xfrm>
            <a:off x="9726925" y="2860676"/>
            <a:ext cx="1244600" cy="550333"/>
          </a:xfrm>
          <a:prstGeom prst="actionButtonBlank">
            <a:avLst/>
          </a:prstGeom>
          <a:solidFill>
            <a:srgbClr val="9C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06A20-3371-4DDE-AF30-8CE4A39DC40C}"/>
              </a:ext>
            </a:extLst>
          </p:cNvPr>
          <p:cNvSpPr txBox="1"/>
          <p:nvPr/>
        </p:nvSpPr>
        <p:spPr>
          <a:xfrm>
            <a:off x="1319707" y="1164270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Online</a:t>
            </a:r>
            <a:endParaRPr lang="en-IN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48BF6-364D-4B77-B38E-E9EB38AB3333}"/>
              </a:ext>
            </a:extLst>
          </p:cNvPr>
          <p:cNvSpPr txBox="1"/>
          <p:nvPr/>
        </p:nvSpPr>
        <p:spPr>
          <a:xfrm>
            <a:off x="0" y="294166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                              Play                              Steam                             Settings                               Account         </a:t>
            </a:r>
            <a:endParaRPr lang="en-IN" dirty="0"/>
          </a:p>
        </p:txBody>
      </p:sp>
      <p:sp>
        <p:nvSpPr>
          <p:cNvPr id="20" name="Action Button: Blank 19">
            <a:hlinkClick r:id="rId6" action="ppaction://program" highlightClick="1"/>
            <a:extLst>
              <a:ext uri="{FF2B5EF4-FFF2-40B4-BE49-F238E27FC236}">
                <a16:creationId xmlns:a16="http://schemas.microsoft.com/office/drawing/2014/main" id="{8EE3BF67-5B50-411F-BF60-04D01C4ED7B3}"/>
              </a:ext>
            </a:extLst>
          </p:cNvPr>
          <p:cNvSpPr/>
          <p:nvPr/>
        </p:nvSpPr>
        <p:spPr>
          <a:xfrm>
            <a:off x="3137860" y="2860676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ction Button: Blank 20">
            <a:hlinkClick r:id="rId6" action="ppaction://program" highlightClick="1"/>
            <a:extLst>
              <a:ext uri="{FF2B5EF4-FFF2-40B4-BE49-F238E27FC236}">
                <a16:creationId xmlns:a16="http://schemas.microsoft.com/office/drawing/2014/main" id="{703A1FBA-9CEF-4D5E-AD55-AA4345B7C252}"/>
              </a:ext>
            </a:extLst>
          </p:cNvPr>
          <p:cNvSpPr/>
          <p:nvPr/>
        </p:nvSpPr>
        <p:spPr>
          <a:xfrm>
            <a:off x="5259222" y="287020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ction Button: Blank 21">
            <a:hlinkClick r:id="rId6" action="ppaction://program" highlightClick="1"/>
            <a:extLst>
              <a:ext uri="{FF2B5EF4-FFF2-40B4-BE49-F238E27FC236}">
                <a16:creationId xmlns:a16="http://schemas.microsoft.com/office/drawing/2014/main" id="{0BFE6B2D-63A3-4701-851C-76C9216E0A23}"/>
              </a:ext>
            </a:extLst>
          </p:cNvPr>
          <p:cNvSpPr/>
          <p:nvPr/>
        </p:nvSpPr>
        <p:spPr>
          <a:xfrm>
            <a:off x="7334343" y="287020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ction Button: Blank 24">
            <a:hlinkClick r:id="rId6" action="ppaction://program" highlightClick="1"/>
            <a:extLst>
              <a:ext uri="{FF2B5EF4-FFF2-40B4-BE49-F238E27FC236}">
                <a16:creationId xmlns:a16="http://schemas.microsoft.com/office/drawing/2014/main" id="{8A1989AC-C6B4-4A8D-85A9-EF734379DA0C}"/>
              </a:ext>
            </a:extLst>
          </p:cNvPr>
          <p:cNvSpPr/>
          <p:nvPr/>
        </p:nvSpPr>
        <p:spPr>
          <a:xfrm>
            <a:off x="1122917" y="287211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9A58C1-3DD8-4FE9-9FBB-9F8C7103B116}"/>
              </a:ext>
            </a:extLst>
          </p:cNvPr>
          <p:cNvCxnSpPr>
            <a:cxnSpLocks/>
          </p:cNvCxnSpPr>
          <p:nvPr/>
        </p:nvCxnSpPr>
        <p:spPr>
          <a:xfrm>
            <a:off x="586" y="3876575"/>
            <a:ext cx="122625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410DDE-8B8E-41D5-BBC3-9CFD7D37B750}"/>
              </a:ext>
            </a:extLst>
          </p:cNvPr>
          <p:cNvGrpSpPr/>
          <p:nvPr/>
        </p:nvGrpSpPr>
        <p:grpSpPr>
          <a:xfrm>
            <a:off x="71120" y="1548187"/>
            <a:ext cx="4500880" cy="1169093"/>
            <a:chOff x="71120" y="1548187"/>
            <a:chExt cx="4500880" cy="116909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D543D0-255B-4D41-89FA-7C0CF6BF05F1}"/>
                </a:ext>
              </a:extLst>
            </p:cNvPr>
            <p:cNvSpPr/>
            <p:nvPr/>
          </p:nvSpPr>
          <p:spPr>
            <a:xfrm>
              <a:off x="71120" y="1548187"/>
              <a:ext cx="4500880" cy="1169093"/>
            </a:xfrm>
            <a:prstGeom prst="roundRect">
              <a:avLst>
                <a:gd name="adj" fmla="val 6240"/>
              </a:avLst>
            </a:prstGeom>
            <a:solidFill>
              <a:srgbClr val="17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70CCB6-5598-4212-AD5C-A5BBBD85B8EE}"/>
                </a:ext>
              </a:extLst>
            </p:cNvPr>
            <p:cNvSpPr txBox="1"/>
            <p:nvPr/>
          </p:nvSpPr>
          <p:spPr>
            <a:xfrm>
              <a:off x="198402" y="1642397"/>
              <a:ext cx="2939458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TRSC25</a:t>
              </a:r>
            </a:p>
            <a:p>
              <a:endParaRPr lang="en-US" sz="500" b="1" dirty="0">
                <a:solidFill>
                  <a:schemeClr val="tx1">
                    <a:lumMod val="50000"/>
                  </a:schemeClr>
                </a:solidFill>
              </a:endParaRPr>
            </a:p>
            <a:p>
              <a:r>
                <a:rPr lang="en-US" sz="900" dirty="0">
                  <a:solidFill>
                    <a:schemeClr val="tx1">
                      <a:lumMod val="50000"/>
                    </a:schemeClr>
                  </a:solidFill>
                </a:rPr>
                <a:t>fakemanwhodoesnotexist@gmail.com</a:t>
              </a:r>
            </a:p>
            <a:p>
              <a:r>
                <a:rPr lang="en-IN" sz="900" dirty="0">
                  <a:solidFill>
                    <a:schemeClr val="tx1">
                      <a:lumMod val="50000"/>
                    </a:schemeClr>
                  </a:solidFill>
                </a:rPr>
                <a:t>Joined Among Us Online on Jan 6 2021 (2 months ago)</a:t>
              </a:r>
            </a:p>
            <a:p>
              <a:r>
                <a:rPr lang="en-IN" sz="900" dirty="0">
                  <a:solidFill>
                    <a:schemeClr val="tx1">
                      <a:lumMod val="50000"/>
                    </a:schemeClr>
                  </a:solidFill>
                </a:rPr>
                <a:t>Played 11 minutes</a:t>
              </a:r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2D5CFFD6-BF5D-43F1-B39C-CF1902A318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DE2A"/>
                </a:clrFrom>
                <a:clrTo>
                  <a:srgbClr val="FFDE2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5134" y="1776858"/>
              <a:ext cx="709120" cy="70912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83FAF0BD-FBD8-4894-B980-511A7119F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884615"/>
              </p:ext>
            </p:extLst>
          </p:nvPr>
        </p:nvGraphicFramePr>
        <p:xfrm>
          <a:off x="83697" y="4392700"/>
          <a:ext cx="2472020" cy="1944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2020">
                  <a:extLst>
                    <a:ext uri="{9D8B030D-6E8A-4147-A177-3AD203B41FA5}">
                      <a16:colId xmlns:a16="http://schemas.microsoft.com/office/drawing/2014/main" val="2895444127"/>
                    </a:ext>
                  </a:extLst>
                </a:gridCol>
              </a:tblGrid>
              <a:tr h="315876">
                <a:tc>
                  <a:txBody>
                    <a:bodyPr/>
                    <a:lstStyle/>
                    <a:p>
                      <a:r>
                        <a:rPr lang="en-US" b="1" dirty="0"/>
                        <a:t>General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85196"/>
                  </a:ext>
                </a:extLst>
              </a:tr>
              <a:tr h="394688">
                <a:tc>
                  <a:txBody>
                    <a:bodyPr/>
                    <a:lstStyle/>
                    <a:p>
                      <a:r>
                        <a:rPr lang="en-US" b="0" dirty="0"/>
                        <a:t>Profile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457042"/>
                  </a:ext>
                </a:extLst>
              </a:tr>
              <a:tr h="394688">
                <a:tc>
                  <a:txBody>
                    <a:bodyPr/>
                    <a:lstStyle/>
                    <a:p>
                      <a:r>
                        <a:rPr lang="en-US" b="0" dirty="0"/>
                        <a:t>Connected accounts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605921"/>
                  </a:ext>
                </a:extLst>
              </a:tr>
              <a:tr h="3946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   Danger zone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301215"/>
                  </a:ext>
                </a:extLst>
              </a:tr>
              <a:tr h="394688">
                <a:tc>
                  <a:txBody>
                    <a:bodyPr/>
                    <a:lstStyle/>
                    <a:p>
                      <a:r>
                        <a:rPr lang="en-US" dirty="0"/>
                        <a:t>Security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764494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F5B68888-640D-4745-B014-D07B7EE535A0}"/>
              </a:ext>
            </a:extLst>
          </p:cNvPr>
          <p:cNvSpPr/>
          <p:nvPr/>
        </p:nvSpPr>
        <p:spPr>
          <a:xfrm>
            <a:off x="198402" y="5575530"/>
            <a:ext cx="84173" cy="309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643F79-F292-47EE-9DE1-709BCACCCE19}"/>
              </a:ext>
            </a:extLst>
          </p:cNvPr>
          <p:cNvGrpSpPr/>
          <p:nvPr/>
        </p:nvGrpSpPr>
        <p:grpSpPr>
          <a:xfrm>
            <a:off x="12361778" y="4619900"/>
            <a:ext cx="9142052" cy="1814701"/>
            <a:chOff x="2684378" y="4619900"/>
            <a:chExt cx="9142052" cy="181470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1377643-ADDF-4AE1-9FD1-4ABDB8519E9A}"/>
                </a:ext>
              </a:extLst>
            </p:cNvPr>
            <p:cNvGrpSpPr/>
            <p:nvPr/>
          </p:nvGrpSpPr>
          <p:grpSpPr>
            <a:xfrm>
              <a:off x="2684378" y="4619900"/>
              <a:ext cx="9142052" cy="1493665"/>
              <a:chOff x="2684378" y="4619900"/>
              <a:chExt cx="9142052" cy="1493665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BEA5932-1A88-4639-A3B2-51CECDF1D952}"/>
                  </a:ext>
                </a:extLst>
              </p:cNvPr>
              <p:cNvSpPr/>
              <p:nvPr/>
            </p:nvSpPr>
            <p:spPr>
              <a:xfrm>
                <a:off x="2684378" y="5742814"/>
                <a:ext cx="9142052" cy="370751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solidFill>
                      <a:schemeClr val="tx1"/>
                    </a:solidFill>
                  </a:rPr>
                  <a:t>Facebook</a:t>
                </a:r>
                <a:endParaRPr lang="en-IN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E625D2C-570E-4FD8-A7E7-769A119BEBAE}"/>
                  </a:ext>
                </a:extLst>
              </p:cNvPr>
              <p:cNvSpPr/>
              <p:nvPr/>
            </p:nvSpPr>
            <p:spPr>
              <a:xfrm>
                <a:off x="2684378" y="5372063"/>
                <a:ext cx="9142052" cy="370751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/>
                  <a:t>Twitch</a:t>
                </a:r>
                <a:endParaRPr lang="en-IN" sz="1400" b="1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6F1FD1-26B9-40D1-9CAB-F74199AA12D9}"/>
                  </a:ext>
                </a:extLst>
              </p:cNvPr>
              <p:cNvSpPr/>
              <p:nvPr/>
            </p:nvSpPr>
            <p:spPr>
              <a:xfrm>
                <a:off x="2684378" y="4994205"/>
                <a:ext cx="9142052" cy="370751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/>
                  <a:t>Steam</a:t>
                </a:r>
                <a:endParaRPr lang="en-IN" sz="1400" b="1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1A11071-5F7D-4AAC-A945-4059EB32B4FD}"/>
                  </a:ext>
                </a:extLst>
              </p:cNvPr>
              <p:cNvSpPr/>
              <p:nvPr/>
            </p:nvSpPr>
            <p:spPr>
              <a:xfrm>
                <a:off x="2684378" y="4619900"/>
                <a:ext cx="9142052" cy="370751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/>
                  <a:t>Google </a:t>
                </a:r>
                <a:endParaRPr lang="en-IN" sz="1400" b="1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9587C1-ED4E-47E0-9997-577BFF07AB86}"/>
                </a:ext>
              </a:extLst>
            </p:cNvPr>
            <p:cNvSpPr txBox="1"/>
            <p:nvPr/>
          </p:nvSpPr>
          <p:spPr>
            <a:xfrm>
              <a:off x="4171950" y="4680275"/>
              <a:ext cx="23939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Not Connected</a:t>
              </a:r>
            </a:p>
            <a:p>
              <a:endParaRPr lang="en-US" sz="1200" dirty="0">
                <a:solidFill>
                  <a:srgbClr val="FF0000"/>
                </a:solidFill>
              </a:endParaRPr>
            </a:p>
            <a:p>
              <a:r>
                <a:rPr lang="en-US" sz="1200" dirty="0">
                  <a:solidFill>
                    <a:srgbClr val="FF0000"/>
                  </a:solidFill>
                </a:rPr>
                <a:t>Not Connected</a:t>
              </a:r>
            </a:p>
            <a:p>
              <a:endParaRPr lang="en-US" sz="1200" dirty="0">
                <a:solidFill>
                  <a:srgbClr val="FF0000"/>
                </a:solidFill>
              </a:endParaRPr>
            </a:p>
            <a:p>
              <a:r>
                <a:rPr lang="en-US" sz="1200" dirty="0">
                  <a:solidFill>
                    <a:srgbClr val="FF0000"/>
                  </a:solidFill>
                </a:rPr>
                <a:t>Not Connected</a:t>
              </a:r>
            </a:p>
            <a:p>
              <a:endParaRPr lang="en-US" sz="1200" dirty="0">
                <a:solidFill>
                  <a:srgbClr val="FF0000"/>
                </a:solidFill>
              </a:endParaRPr>
            </a:p>
            <a:p>
              <a:r>
                <a:rPr lang="en-US" sz="1200" dirty="0">
                  <a:solidFill>
                    <a:srgbClr val="FF0000"/>
                  </a:solidFill>
                </a:rPr>
                <a:t>Not Connected</a:t>
              </a:r>
            </a:p>
            <a:p>
              <a:endParaRPr lang="en-IN" sz="1200" dirty="0">
                <a:solidFill>
                  <a:srgbClr val="FF0000"/>
                </a:solidFill>
              </a:endParaRPr>
            </a:p>
            <a:p>
              <a:endParaRPr lang="en-IN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4377C9C-F992-48CD-B91F-82EB54C389C4}"/>
              </a:ext>
            </a:extLst>
          </p:cNvPr>
          <p:cNvSpPr txBox="1"/>
          <p:nvPr/>
        </p:nvSpPr>
        <p:spPr>
          <a:xfrm>
            <a:off x="12334717" y="3976588"/>
            <a:ext cx="4730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connect?</a:t>
            </a:r>
          </a:p>
          <a:p>
            <a:r>
              <a:rPr lang="en-IN" sz="1400" dirty="0"/>
              <a:t>Connecting accounts can help make the sign in procedure fast.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CECC5-697C-4E39-AD26-FCD6D0B600A6}"/>
              </a:ext>
            </a:extLst>
          </p:cNvPr>
          <p:cNvSpPr txBox="1"/>
          <p:nvPr/>
        </p:nvSpPr>
        <p:spPr>
          <a:xfrm>
            <a:off x="2896271" y="4115086"/>
            <a:ext cx="2747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Irreversible and destructive actions</a:t>
            </a:r>
            <a:endParaRPr lang="en-IN" sz="1400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1587718E-98B0-45CB-BF9B-E7BDE9A03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579114"/>
              </p:ext>
            </p:extLst>
          </p:nvPr>
        </p:nvGraphicFramePr>
        <p:xfrm>
          <a:off x="2896271" y="4540743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3085576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Delete User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476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Once you delete your user ,there is no going back .Please be certain.</a:t>
                      </a:r>
                      <a:endParaRPr lang="en-IN" sz="16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624829"/>
                  </a:ext>
                </a:extLst>
              </a:tr>
            </a:tbl>
          </a:graphicData>
        </a:graphic>
      </p:graphicFrame>
      <p:graphicFrame>
        <p:nvGraphicFramePr>
          <p:cNvPr id="41" name="Table 27">
            <a:extLst>
              <a:ext uri="{FF2B5EF4-FFF2-40B4-BE49-F238E27FC236}">
                <a16:creationId xmlns:a16="http://schemas.microsoft.com/office/drawing/2014/main" id="{99F7B428-4526-4C9F-9F27-80DB87F1E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117215"/>
              </p:ext>
            </p:extLst>
          </p:nvPr>
        </p:nvGraphicFramePr>
        <p:xfrm>
          <a:off x="2439822" y="7233279"/>
          <a:ext cx="8128000" cy="15248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07574191"/>
                    </a:ext>
                  </a:extLst>
                </a:gridCol>
              </a:tblGrid>
              <a:tr h="666372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dirty="0"/>
                        <a:t>Two-factor authentication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0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Enable two-factor authentication to add an extra layer of security to your account. Use an application such as Authy, 1Password, LastPass or Google authenticator to get an authorization code when prompted </a:t>
                      </a: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489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Learn more in the docs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249002"/>
                  </a:ext>
                </a:extLst>
              </a:tr>
            </a:tbl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name="CommandButton1" r:id="rId1" imgW="1143000" imgH="368280"/>
        </mc:Choice>
        <mc:Fallback>
          <p:control name="CommandButton1" r:id="rId1" imgW="1143000" imgH="368280">
            <p:pic>
              <p:nvPicPr>
                <p:cNvPr id="17" name="CommandButton1">
                  <a:extLst>
                    <a:ext uri="{FF2B5EF4-FFF2-40B4-BE49-F238E27FC236}">
                      <a16:creationId xmlns:a16="http://schemas.microsoft.com/office/drawing/2014/main" id="{8AE1EEB0-F403-42EC-84CE-31B63D658DC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96271" y="5459264"/>
                  <a:ext cx="1143000" cy="370714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mmandButton2" r:id="rId2" imgW="2781360" imgH="374760"/>
        </mc:Choice>
        <mc:Fallback>
          <p:control name="CommandButton2" r:id="rId2" imgW="2781360" imgH="374760">
            <p:pic>
              <p:nvPicPr>
                <p:cNvPr id="42" name="CommandButton2">
                  <a:extLst>
                    <a:ext uri="{FF2B5EF4-FFF2-40B4-BE49-F238E27FC236}">
                      <a16:creationId xmlns:a16="http://schemas.microsoft.com/office/drawing/2014/main" id="{59F3A9A6-734C-4E25-AB5F-88ECA5E42A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02614" y="8844709"/>
                  <a:ext cx="2780585" cy="370714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098372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A34D82-85B4-40D9-A87B-F2D6CB59EC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159"/>
          <a:stretch/>
        </p:blipFill>
        <p:spPr>
          <a:xfrm>
            <a:off x="0" y="0"/>
            <a:ext cx="12192000" cy="949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3CA06A-763C-4F46-AAEF-E13FB01229E0}"/>
              </a:ext>
            </a:extLst>
          </p:cNvPr>
          <p:cNvSpPr/>
          <p:nvPr/>
        </p:nvSpPr>
        <p:spPr>
          <a:xfrm>
            <a:off x="5283200" y="100013"/>
            <a:ext cx="360363" cy="222250"/>
          </a:xfrm>
          <a:prstGeom prst="rect">
            <a:avLst/>
          </a:prstGeom>
          <a:solidFill>
            <a:srgbClr val="751B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115C20-60E8-465F-807C-BE1BAE17B093}"/>
              </a:ext>
            </a:extLst>
          </p:cNvPr>
          <p:cNvSpPr/>
          <p:nvPr/>
        </p:nvSpPr>
        <p:spPr>
          <a:xfrm>
            <a:off x="5283199" y="322263"/>
            <a:ext cx="360363" cy="45719"/>
          </a:xfrm>
          <a:prstGeom prst="rect">
            <a:avLst/>
          </a:prstGeom>
          <a:solidFill>
            <a:srgbClr val="B22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5CA2AC-CAFC-4CAB-BF2E-0A497A607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4"/>
          <a:stretch/>
        </p:blipFill>
        <p:spPr bwMode="auto">
          <a:xfrm>
            <a:off x="0" y="969069"/>
            <a:ext cx="1474560" cy="6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ction Button: Blank 18">
            <a:hlinkClick r:id="rId6" action="ppaction://program" highlightClick="1"/>
            <a:extLst>
              <a:ext uri="{FF2B5EF4-FFF2-40B4-BE49-F238E27FC236}">
                <a16:creationId xmlns:a16="http://schemas.microsoft.com/office/drawing/2014/main" id="{912BBCE7-285C-4876-B4E4-9EF037632F36}"/>
              </a:ext>
            </a:extLst>
          </p:cNvPr>
          <p:cNvSpPr/>
          <p:nvPr/>
        </p:nvSpPr>
        <p:spPr>
          <a:xfrm>
            <a:off x="9726925" y="2860676"/>
            <a:ext cx="1244600" cy="550333"/>
          </a:xfrm>
          <a:prstGeom prst="actionButtonBlank">
            <a:avLst/>
          </a:prstGeom>
          <a:solidFill>
            <a:srgbClr val="9C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06A20-3371-4DDE-AF30-8CE4A39DC40C}"/>
              </a:ext>
            </a:extLst>
          </p:cNvPr>
          <p:cNvSpPr txBox="1"/>
          <p:nvPr/>
        </p:nvSpPr>
        <p:spPr>
          <a:xfrm>
            <a:off x="1319707" y="1164270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Online</a:t>
            </a:r>
            <a:endParaRPr lang="en-IN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48BF6-364D-4B77-B38E-E9EB38AB3333}"/>
              </a:ext>
            </a:extLst>
          </p:cNvPr>
          <p:cNvSpPr txBox="1"/>
          <p:nvPr/>
        </p:nvSpPr>
        <p:spPr>
          <a:xfrm>
            <a:off x="0" y="294166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                              Play                              Steam                             Settings                               Account         </a:t>
            </a:r>
            <a:endParaRPr lang="en-IN" dirty="0"/>
          </a:p>
        </p:txBody>
      </p:sp>
      <p:sp>
        <p:nvSpPr>
          <p:cNvPr id="20" name="Action Button: Blank 19">
            <a:hlinkClick r:id="rId6" action="ppaction://program" highlightClick="1"/>
            <a:extLst>
              <a:ext uri="{FF2B5EF4-FFF2-40B4-BE49-F238E27FC236}">
                <a16:creationId xmlns:a16="http://schemas.microsoft.com/office/drawing/2014/main" id="{8EE3BF67-5B50-411F-BF60-04D01C4ED7B3}"/>
              </a:ext>
            </a:extLst>
          </p:cNvPr>
          <p:cNvSpPr/>
          <p:nvPr/>
        </p:nvSpPr>
        <p:spPr>
          <a:xfrm>
            <a:off x="3137860" y="2860676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ction Button: Blank 20">
            <a:hlinkClick r:id="rId6" action="ppaction://program" highlightClick="1"/>
            <a:extLst>
              <a:ext uri="{FF2B5EF4-FFF2-40B4-BE49-F238E27FC236}">
                <a16:creationId xmlns:a16="http://schemas.microsoft.com/office/drawing/2014/main" id="{703A1FBA-9CEF-4D5E-AD55-AA4345B7C252}"/>
              </a:ext>
            </a:extLst>
          </p:cNvPr>
          <p:cNvSpPr/>
          <p:nvPr/>
        </p:nvSpPr>
        <p:spPr>
          <a:xfrm>
            <a:off x="5259222" y="287020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ction Button: Blank 21">
            <a:hlinkClick r:id="rId6" action="ppaction://program" highlightClick="1"/>
            <a:extLst>
              <a:ext uri="{FF2B5EF4-FFF2-40B4-BE49-F238E27FC236}">
                <a16:creationId xmlns:a16="http://schemas.microsoft.com/office/drawing/2014/main" id="{0BFE6B2D-63A3-4701-851C-76C9216E0A23}"/>
              </a:ext>
            </a:extLst>
          </p:cNvPr>
          <p:cNvSpPr/>
          <p:nvPr/>
        </p:nvSpPr>
        <p:spPr>
          <a:xfrm>
            <a:off x="7334343" y="287020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ction Button: Blank 24">
            <a:hlinkClick r:id="rId6" action="ppaction://program" highlightClick="1"/>
            <a:extLst>
              <a:ext uri="{FF2B5EF4-FFF2-40B4-BE49-F238E27FC236}">
                <a16:creationId xmlns:a16="http://schemas.microsoft.com/office/drawing/2014/main" id="{8A1989AC-C6B4-4A8D-85A9-EF734379DA0C}"/>
              </a:ext>
            </a:extLst>
          </p:cNvPr>
          <p:cNvSpPr/>
          <p:nvPr/>
        </p:nvSpPr>
        <p:spPr>
          <a:xfrm>
            <a:off x="1122917" y="2872110"/>
            <a:ext cx="1244600" cy="550333"/>
          </a:xfrm>
          <a:prstGeom prst="actionButtonBlank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9A58C1-3DD8-4FE9-9FBB-9F8C7103B116}"/>
              </a:ext>
            </a:extLst>
          </p:cNvPr>
          <p:cNvCxnSpPr>
            <a:cxnSpLocks/>
          </p:cNvCxnSpPr>
          <p:nvPr/>
        </p:nvCxnSpPr>
        <p:spPr>
          <a:xfrm>
            <a:off x="586" y="3876575"/>
            <a:ext cx="122625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410DDE-8B8E-41D5-BBC3-9CFD7D37B750}"/>
              </a:ext>
            </a:extLst>
          </p:cNvPr>
          <p:cNvGrpSpPr/>
          <p:nvPr/>
        </p:nvGrpSpPr>
        <p:grpSpPr>
          <a:xfrm>
            <a:off x="71120" y="1548187"/>
            <a:ext cx="4500880" cy="1169093"/>
            <a:chOff x="71120" y="1548187"/>
            <a:chExt cx="4500880" cy="116909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D543D0-255B-4D41-89FA-7C0CF6BF05F1}"/>
                </a:ext>
              </a:extLst>
            </p:cNvPr>
            <p:cNvSpPr/>
            <p:nvPr/>
          </p:nvSpPr>
          <p:spPr>
            <a:xfrm>
              <a:off x="71120" y="1548187"/>
              <a:ext cx="4500880" cy="1169093"/>
            </a:xfrm>
            <a:prstGeom prst="roundRect">
              <a:avLst>
                <a:gd name="adj" fmla="val 6240"/>
              </a:avLst>
            </a:prstGeom>
            <a:solidFill>
              <a:srgbClr val="17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70CCB6-5598-4212-AD5C-A5BBBD85B8EE}"/>
                </a:ext>
              </a:extLst>
            </p:cNvPr>
            <p:cNvSpPr txBox="1"/>
            <p:nvPr/>
          </p:nvSpPr>
          <p:spPr>
            <a:xfrm>
              <a:off x="198402" y="1642397"/>
              <a:ext cx="2939458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TRSC25</a:t>
              </a:r>
            </a:p>
            <a:p>
              <a:endParaRPr lang="en-US" sz="500" b="1" dirty="0">
                <a:solidFill>
                  <a:schemeClr val="tx1">
                    <a:lumMod val="50000"/>
                  </a:schemeClr>
                </a:solidFill>
              </a:endParaRPr>
            </a:p>
            <a:p>
              <a:r>
                <a:rPr lang="en-US" sz="900" dirty="0">
                  <a:solidFill>
                    <a:schemeClr val="tx1">
                      <a:lumMod val="50000"/>
                    </a:schemeClr>
                  </a:solidFill>
                </a:rPr>
                <a:t>fakemanwhodoesnotexist@gmail.com</a:t>
              </a:r>
            </a:p>
            <a:p>
              <a:r>
                <a:rPr lang="en-IN" sz="900" dirty="0">
                  <a:solidFill>
                    <a:schemeClr val="tx1">
                      <a:lumMod val="50000"/>
                    </a:schemeClr>
                  </a:solidFill>
                </a:rPr>
                <a:t>Joined Among Us Online on Jan 6 2021 (2 months ago)</a:t>
              </a:r>
            </a:p>
            <a:p>
              <a:r>
                <a:rPr lang="en-IN" sz="900" dirty="0">
                  <a:solidFill>
                    <a:schemeClr val="tx1">
                      <a:lumMod val="50000"/>
                    </a:schemeClr>
                  </a:solidFill>
                </a:rPr>
                <a:t>Played 11 minutes</a:t>
              </a:r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2D5CFFD6-BF5D-43F1-B39C-CF1902A318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DE2A"/>
                </a:clrFrom>
                <a:clrTo>
                  <a:srgbClr val="FFDE2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5134" y="1776858"/>
              <a:ext cx="709120" cy="70912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83FAF0BD-FBD8-4894-B980-511A7119F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526828"/>
              </p:ext>
            </p:extLst>
          </p:nvPr>
        </p:nvGraphicFramePr>
        <p:xfrm>
          <a:off x="83697" y="4392700"/>
          <a:ext cx="2472020" cy="1944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2020">
                  <a:extLst>
                    <a:ext uri="{9D8B030D-6E8A-4147-A177-3AD203B41FA5}">
                      <a16:colId xmlns:a16="http://schemas.microsoft.com/office/drawing/2014/main" val="2895444127"/>
                    </a:ext>
                  </a:extLst>
                </a:gridCol>
              </a:tblGrid>
              <a:tr h="315876">
                <a:tc>
                  <a:txBody>
                    <a:bodyPr/>
                    <a:lstStyle/>
                    <a:p>
                      <a:r>
                        <a:rPr lang="en-US" b="1" dirty="0"/>
                        <a:t>General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85196"/>
                  </a:ext>
                </a:extLst>
              </a:tr>
              <a:tr h="394688">
                <a:tc>
                  <a:txBody>
                    <a:bodyPr/>
                    <a:lstStyle/>
                    <a:p>
                      <a:r>
                        <a:rPr lang="en-US" b="0" dirty="0"/>
                        <a:t>Profile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457042"/>
                  </a:ext>
                </a:extLst>
              </a:tr>
              <a:tr h="394688">
                <a:tc>
                  <a:txBody>
                    <a:bodyPr/>
                    <a:lstStyle/>
                    <a:p>
                      <a:r>
                        <a:rPr lang="en-US" b="0" dirty="0"/>
                        <a:t>Connected accounts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605921"/>
                  </a:ext>
                </a:extLst>
              </a:tr>
              <a:tr h="3946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Danger zone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301215"/>
                  </a:ext>
                </a:extLst>
              </a:tr>
              <a:tr h="394688">
                <a:tc>
                  <a:txBody>
                    <a:bodyPr/>
                    <a:lstStyle/>
                    <a:p>
                      <a:r>
                        <a:rPr lang="en-US" b="1" dirty="0"/>
                        <a:t>   Security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764494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F5B68888-640D-4745-B014-D07B7EE535A0}"/>
              </a:ext>
            </a:extLst>
          </p:cNvPr>
          <p:cNvSpPr/>
          <p:nvPr/>
        </p:nvSpPr>
        <p:spPr>
          <a:xfrm>
            <a:off x="198402" y="5975580"/>
            <a:ext cx="84173" cy="3096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CECC5-697C-4E39-AD26-FCD6D0B600A6}"/>
              </a:ext>
            </a:extLst>
          </p:cNvPr>
          <p:cNvSpPr txBox="1"/>
          <p:nvPr/>
        </p:nvSpPr>
        <p:spPr>
          <a:xfrm>
            <a:off x="12390464" y="4115086"/>
            <a:ext cx="2747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Irreversible and destructive actions</a:t>
            </a:r>
            <a:endParaRPr lang="en-IN" sz="1400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1587718E-98B0-45CB-BF9B-E7BDE9A03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417964"/>
              </p:ext>
            </p:extLst>
          </p:nvPr>
        </p:nvGraphicFramePr>
        <p:xfrm>
          <a:off x="12390464" y="4540743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3085576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Delete User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476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Once you delete your user ,there is no going back .Please be certain.</a:t>
                      </a:r>
                      <a:endParaRPr lang="en-IN" sz="16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624829"/>
                  </a:ext>
                </a:extLst>
              </a:tr>
            </a:tbl>
          </a:graphicData>
        </a:graphic>
      </p:graphicFrame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7F270CFF-8CD1-4F18-93ED-E44ECE88E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420434"/>
              </p:ext>
            </p:extLst>
          </p:nvPr>
        </p:nvGraphicFramePr>
        <p:xfrm>
          <a:off x="2439822" y="4178793"/>
          <a:ext cx="8128000" cy="15248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07574191"/>
                    </a:ext>
                  </a:extLst>
                </a:gridCol>
              </a:tblGrid>
              <a:tr h="666372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dirty="0"/>
                        <a:t>Two-factor authentication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08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Enable two-factor authentication to add an extra layer of security to your account. Use an application such as Authy, 1Password, LastPass or Google authenticator to get an authorization code when prompted </a:t>
                      </a: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489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Learn more in the docs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249002"/>
                  </a:ext>
                </a:extLst>
              </a:tr>
            </a:tbl>
          </a:graphicData>
        </a:graphic>
      </p:graphicFrame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81AA157-7EB1-4446-BB72-65750DF7F1E1}"/>
              </a:ext>
            </a:extLst>
          </p:cNvPr>
          <p:cNvCxnSpPr>
            <a:cxnSpLocks/>
          </p:cNvCxnSpPr>
          <p:nvPr/>
        </p:nvCxnSpPr>
        <p:spPr>
          <a:xfrm flipV="1">
            <a:off x="4735513" y="5429250"/>
            <a:ext cx="160337" cy="166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ontrols>
      <mc:AlternateContent xmlns:mc="http://schemas.openxmlformats.org/markup-compatibility/2006">
        <mc:Choice xmlns:v="urn:schemas-microsoft-com:vml" Requires="v">
          <p:control name="CommandButton1" r:id="rId1" imgW="1143000" imgH="368280"/>
        </mc:Choice>
        <mc:Fallback>
          <p:control name="CommandButton1" r:id="rId1" imgW="1143000" imgH="368280">
            <p:pic>
              <p:nvPicPr>
                <p:cNvPr id="17" name="CommandButton1">
                  <a:extLst>
                    <a:ext uri="{FF2B5EF4-FFF2-40B4-BE49-F238E27FC236}">
                      <a16:creationId xmlns:a16="http://schemas.microsoft.com/office/drawing/2014/main" id="{8AE1EEB0-F403-42EC-84CE-31B63D658DC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390464" y="5459264"/>
                  <a:ext cx="1143000" cy="370714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mmandButton2" r:id="rId2" imgW="2781360" imgH="374760"/>
        </mc:Choice>
        <mc:Fallback>
          <p:control name="CommandButton2" r:id="rId2" imgW="2781360" imgH="374760">
            <p:pic>
              <p:nvPicPr>
                <p:cNvPr id="39" name="CommandButton2">
                  <a:extLst>
                    <a:ext uri="{FF2B5EF4-FFF2-40B4-BE49-F238E27FC236}">
                      <a16:creationId xmlns:a16="http://schemas.microsoft.com/office/drawing/2014/main" id="{AF158C91-B644-4150-AE2E-DB50D057361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02614" y="5790223"/>
                  <a:ext cx="2780585" cy="370714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13836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1061B-CF30-43C5-90E9-DFBFD496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797D949-46BA-4DEF-BC2C-BF719437C47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D4AB7A0-9BA4-4C4B-8DFD-75DCB6068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7F7FF43-AABD-4007-8B23-1B072DDE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6D1212"/>
                </a:clrFrom>
                <a:clrTo>
                  <a:srgbClr val="6D121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706937" y="0"/>
              <a:ext cx="485063" cy="31273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1E0479-696F-4CF4-AE60-7342D0F436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70" r="1" b="93288"/>
          <a:stretch/>
        </p:blipFill>
        <p:spPr>
          <a:xfrm>
            <a:off x="11554537" y="0"/>
            <a:ext cx="637463" cy="4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6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5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2189</TotalTime>
  <Words>627</Words>
  <Application>Microsoft Office PowerPoint</Application>
  <PresentationFormat>Widescreen</PresentationFormat>
  <Paragraphs>182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TRSC25</dc:creator>
  <cp:revision>55</cp:revision>
  <dcterms:created xsi:type="dcterms:W3CDTF">2021-01-06T16:35:45Z</dcterms:created>
  <dcterms:modified xsi:type="dcterms:W3CDTF">2021-03-16T12:23:44Z</dcterms:modified>
</cp:coreProperties>
</file>